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4"/>
    <p:sldMasterId id="2147483874" r:id="rId5"/>
    <p:sldMasterId id="2147483796" r:id="rId6"/>
    <p:sldMasterId id="2147483914" r:id="rId7"/>
    <p:sldMasterId id="2147483919" r:id="rId8"/>
    <p:sldMasterId id="2147483892" r:id="rId9"/>
    <p:sldMasterId id="2147483938" r:id="rId10"/>
  </p:sldMasterIdLst>
  <p:notesMasterIdLst>
    <p:notesMasterId r:id="rId24"/>
  </p:notesMasterIdLst>
  <p:handoutMasterIdLst>
    <p:handoutMasterId r:id="rId25"/>
  </p:handoutMasterIdLst>
  <p:sldIdLst>
    <p:sldId id="256" r:id="rId11"/>
    <p:sldId id="841" r:id="rId12"/>
    <p:sldId id="871" r:id="rId13"/>
    <p:sldId id="860" r:id="rId14"/>
    <p:sldId id="861" r:id="rId15"/>
    <p:sldId id="875" r:id="rId16"/>
    <p:sldId id="872" r:id="rId17"/>
    <p:sldId id="873" r:id="rId18"/>
    <p:sldId id="874" r:id="rId19"/>
    <p:sldId id="876" r:id="rId20"/>
    <p:sldId id="878" r:id="rId21"/>
    <p:sldId id="879" r:id="rId22"/>
    <p:sldId id="869" r:id="rId23"/>
  </p:sldIdLst>
  <p:sldSz cx="12192000" cy="6858000"/>
  <p:notesSz cx="6858000" cy="9144000"/>
  <p:custShowLst>
    <p:custShow name="TestShow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T RawMaterials Booster Call" id="{D7A1D66F-1532-4AC9-9E77-846BE733C13E}">
          <p14:sldIdLst>
            <p14:sldId id="256"/>
            <p14:sldId id="841"/>
            <p14:sldId id="871"/>
            <p14:sldId id="860"/>
            <p14:sldId id="861"/>
            <p14:sldId id="875"/>
            <p14:sldId id="872"/>
            <p14:sldId id="873"/>
            <p14:sldId id="874"/>
            <p14:sldId id="876"/>
            <p14:sldId id="878"/>
            <p14:sldId id="879"/>
            <p14:sldId id="869"/>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guide id="3" pos="3522" userDrawn="1">
          <p15:clr>
            <a:srgbClr val="A4A3A4"/>
          </p15:clr>
        </p15:guide>
        <p15:guide id="4" orient="horz" pos="2402" userDrawn="1">
          <p15:clr>
            <a:srgbClr val="A4A3A4"/>
          </p15:clr>
        </p15:guide>
        <p15:guide id="5" pos="6379" userDrawn="1">
          <p15:clr>
            <a:srgbClr val="A4A3A4"/>
          </p15:clr>
        </p15:guide>
        <p15:guide id="6" orient="horz" pos="1026" userDrawn="1">
          <p15:clr>
            <a:srgbClr val="A4A3A4"/>
          </p15:clr>
        </p15:guide>
        <p15:guide id="7" orient="horz" pos="33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 Schwarten" initials="N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F"/>
    <a:srgbClr val="FFFFFF"/>
    <a:srgbClr val="CD154F"/>
    <a:srgbClr val="ED6F00"/>
    <a:srgbClr val="00662F"/>
    <a:srgbClr val="4F137B"/>
    <a:srgbClr val="003612"/>
    <a:srgbClr val="530051"/>
    <a:srgbClr val="031241"/>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5074" autoAdjust="0"/>
  </p:normalViewPr>
  <p:slideViewPr>
    <p:cSldViewPr snapToGrid="0">
      <p:cViewPr varScale="1">
        <p:scale>
          <a:sx n="146" d="100"/>
          <a:sy n="146" d="100"/>
        </p:scale>
        <p:origin x="1760" y="168"/>
      </p:cViewPr>
      <p:guideLst>
        <p:guide pos="3840"/>
        <p:guide orient="horz" pos="2160"/>
        <p:guide pos="3522"/>
        <p:guide orient="horz" pos="2402"/>
        <p:guide pos="6379"/>
        <p:guide orient="horz" pos="1026"/>
        <p:guide orient="horz" pos="3304"/>
      </p:guideLst>
    </p:cSldViewPr>
  </p:slideViewPr>
  <p:outlineViewPr>
    <p:cViewPr>
      <p:scale>
        <a:sx n="20" d="100"/>
        <a:sy n="20"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s Politis" userId="17f03a27-0009-49f1-a263-ae3f7d8462aa" providerId="ADAL" clId="{EE3AC10A-9182-874C-ACAB-34988C49D601}"/>
    <pc:docChg chg="custSel modSld sldOrd">
      <pc:chgData name="Antonis Politis" userId="17f03a27-0009-49f1-a263-ae3f7d8462aa" providerId="ADAL" clId="{EE3AC10A-9182-874C-ACAB-34988C49D601}" dt="2024-03-25T10:36:41.536" v="831" actId="20577"/>
      <pc:docMkLst>
        <pc:docMk/>
      </pc:docMkLst>
      <pc:sldChg chg="modSp mod">
        <pc:chgData name="Antonis Politis" userId="17f03a27-0009-49f1-a263-ae3f7d8462aa" providerId="ADAL" clId="{EE3AC10A-9182-874C-ACAB-34988C49D601}" dt="2024-03-25T10:33:16.363" v="646" actId="20577"/>
        <pc:sldMkLst>
          <pc:docMk/>
          <pc:sldMk cId="1868870328" sldId="841"/>
        </pc:sldMkLst>
        <pc:spChg chg="mod">
          <ac:chgData name="Antonis Politis" userId="17f03a27-0009-49f1-a263-ae3f7d8462aa" providerId="ADAL" clId="{EE3AC10A-9182-874C-ACAB-34988C49D601}" dt="2024-03-25T10:33:16.363" v="646" actId="20577"/>
          <ac:spMkLst>
            <pc:docMk/>
            <pc:sldMk cId="1868870328" sldId="841"/>
            <ac:spMk id="3" creationId="{91E0327B-A0D4-084D-BAC2-D83FE779E4A7}"/>
          </ac:spMkLst>
        </pc:spChg>
      </pc:sldChg>
      <pc:sldChg chg="modSp mod">
        <pc:chgData name="Antonis Politis" userId="17f03a27-0009-49f1-a263-ae3f7d8462aa" providerId="ADAL" clId="{EE3AC10A-9182-874C-ACAB-34988C49D601}" dt="2024-03-25T10:11:20.355" v="132" actId="6549"/>
        <pc:sldMkLst>
          <pc:docMk/>
          <pc:sldMk cId="3899791488" sldId="860"/>
        </pc:sldMkLst>
        <pc:spChg chg="mod">
          <ac:chgData name="Antonis Politis" userId="17f03a27-0009-49f1-a263-ae3f7d8462aa" providerId="ADAL" clId="{EE3AC10A-9182-874C-ACAB-34988C49D601}" dt="2024-03-25T10:11:20.355" v="132" actId="6549"/>
          <ac:spMkLst>
            <pc:docMk/>
            <pc:sldMk cId="3899791488" sldId="860"/>
            <ac:spMk id="46081" creationId="{BC7E270A-C92E-A544-814D-919AED483CC2}"/>
          </ac:spMkLst>
        </pc:spChg>
        <pc:spChg chg="mod">
          <ac:chgData name="Antonis Politis" userId="17f03a27-0009-49f1-a263-ae3f7d8462aa" providerId="ADAL" clId="{EE3AC10A-9182-874C-ACAB-34988C49D601}" dt="2024-03-25T10:10:27.859" v="28" actId="20577"/>
          <ac:spMkLst>
            <pc:docMk/>
            <pc:sldMk cId="3899791488" sldId="860"/>
            <ac:spMk id="46082" creationId="{BDDA5B6C-48FB-BD40-8E76-D572A88C65A2}"/>
          </ac:spMkLst>
        </pc:spChg>
      </pc:sldChg>
      <pc:sldChg chg="modSp mod">
        <pc:chgData name="Antonis Politis" userId="17f03a27-0009-49f1-a263-ae3f7d8462aa" providerId="ADAL" clId="{EE3AC10A-9182-874C-ACAB-34988C49D601}" dt="2024-03-25T10:18:01.126" v="246" actId="5793"/>
        <pc:sldMkLst>
          <pc:docMk/>
          <pc:sldMk cId="2742976839" sldId="861"/>
        </pc:sldMkLst>
        <pc:spChg chg="mod">
          <ac:chgData name="Antonis Politis" userId="17f03a27-0009-49f1-a263-ae3f7d8462aa" providerId="ADAL" clId="{EE3AC10A-9182-874C-ACAB-34988C49D601}" dt="2024-03-25T10:18:01.126" v="246" actId="5793"/>
          <ac:spMkLst>
            <pc:docMk/>
            <pc:sldMk cId="2742976839" sldId="861"/>
            <ac:spMk id="47105" creationId="{C9B533DA-0489-1147-AF6A-95046324BA9D}"/>
          </ac:spMkLst>
        </pc:spChg>
        <pc:spChg chg="mod">
          <ac:chgData name="Antonis Politis" userId="17f03a27-0009-49f1-a263-ae3f7d8462aa" providerId="ADAL" clId="{EE3AC10A-9182-874C-ACAB-34988C49D601}" dt="2024-03-25T10:17:41.958" v="243" actId="20577"/>
          <ac:spMkLst>
            <pc:docMk/>
            <pc:sldMk cId="2742976839" sldId="861"/>
            <ac:spMk id="47106" creationId="{95B2FC79-8052-7A48-A459-858651AA4D48}"/>
          </ac:spMkLst>
        </pc:spChg>
      </pc:sldChg>
      <pc:sldChg chg="modSp mod">
        <pc:chgData name="Antonis Politis" userId="17f03a27-0009-49f1-a263-ae3f7d8462aa" providerId="ADAL" clId="{EE3AC10A-9182-874C-ACAB-34988C49D601}" dt="2024-03-25T10:32:07.857" v="618" actId="20577"/>
        <pc:sldMkLst>
          <pc:docMk/>
          <pc:sldMk cId="3449552114" sldId="871"/>
        </pc:sldMkLst>
        <pc:spChg chg="mod">
          <ac:chgData name="Antonis Politis" userId="17f03a27-0009-49f1-a263-ae3f7d8462aa" providerId="ADAL" clId="{EE3AC10A-9182-874C-ACAB-34988C49D601}" dt="2024-03-25T10:32:07.857" v="618" actId="20577"/>
          <ac:spMkLst>
            <pc:docMk/>
            <pc:sldMk cId="3449552114" sldId="871"/>
            <ac:spMk id="46081" creationId="{BC7E270A-C92E-A544-814D-919AED483CC2}"/>
          </ac:spMkLst>
        </pc:spChg>
        <pc:spChg chg="mod">
          <ac:chgData name="Antonis Politis" userId="17f03a27-0009-49f1-a263-ae3f7d8462aa" providerId="ADAL" clId="{EE3AC10A-9182-874C-ACAB-34988C49D601}" dt="2024-03-25T10:32:03.653" v="612" actId="20577"/>
          <ac:spMkLst>
            <pc:docMk/>
            <pc:sldMk cId="3449552114" sldId="871"/>
            <ac:spMk id="46082" creationId="{BDDA5B6C-48FB-BD40-8E76-D572A88C65A2}"/>
          </ac:spMkLst>
        </pc:spChg>
      </pc:sldChg>
      <pc:sldChg chg="modSp mod">
        <pc:chgData name="Antonis Politis" userId="17f03a27-0009-49f1-a263-ae3f7d8462aa" providerId="ADAL" clId="{EE3AC10A-9182-874C-ACAB-34988C49D601}" dt="2024-03-25T10:24:03.588" v="424" actId="20577"/>
        <pc:sldMkLst>
          <pc:docMk/>
          <pc:sldMk cId="2789754913" sldId="872"/>
        </pc:sldMkLst>
        <pc:spChg chg="mod">
          <ac:chgData name="Antonis Politis" userId="17f03a27-0009-49f1-a263-ae3f7d8462aa" providerId="ADAL" clId="{EE3AC10A-9182-874C-ACAB-34988C49D601}" dt="2024-03-25T10:24:03.588" v="424" actId="20577"/>
          <ac:spMkLst>
            <pc:docMk/>
            <pc:sldMk cId="2789754913" sldId="872"/>
            <ac:spMk id="46081" creationId="{BC7E270A-C92E-A544-814D-919AED483CC2}"/>
          </ac:spMkLst>
        </pc:spChg>
      </pc:sldChg>
      <pc:sldChg chg="modSp mod">
        <pc:chgData name="Antonis Politis" userId="17f03a27-0009-49f1-a263-ae3f7d8462aa" providerId="ADAL" clId="{EE3AC10A-9182-874C-ACAB-34988C49D601}" dt="2024-03-25T10:36:41.536" v="831" actId="20577"/>
        <pc:sldMkLst>
          <pc:docMk/>
          <pc:sldMk cId="54466381" sldId="873"/>
        </pc:sldMkLst>
        <pc:spChg chg="mod">
          <ac:chgData name="Antonis Politis" userId="17f03a27-0009-49f1-a263-ae3f7d8462aa" providerId="ADAL" clId="{EE3AC10A-9182-874C-ACAB-34988C49D601}" dt="2024-03-25T10:36:41.536" v="831" actId="20577"/>
          <ac:spMkLst>
            <pc:docMk/>
            <pc:sldMk cId="54466381" sldId="873"/>
            <ac:spMk id="46081" creationId="{BC7E270A-C92E-A544-814D-919AED483CC2}"/>
          </ac:spMkLst>
        </pc:spChg>
        <pc:spChg chg="mod">
          <ac:chgData name="Antonis Politis" userId="17f03a27-0009-49f1-a263-ae3f7d8462aa" providerId="ADAL" clId="{EE3AC10A-9182-874C-ACAB-34988C49D601}" dt="2024-03-25T10:29:39.639" v="516" actId="20577"/>
          <ac:spMkLst>
            <pc:docMk/>
            <pc:sldMk cId="54466381" sldId="873"/>
            <ac:spMk id="46082" creationId="{BDDA5B6C-48FB-BD40-8E76-D572A88C65A2}"/>
          </ac:spMkLst>
        </pc:spChg>
      </pc:sldChg>
      <pc:sldChg chg="modSp mod">
        <pc:chgData name="Antonis Politis" userId="17f03a27-0009-49f1-a263-ae3f7d8462aa" providerId="ADAL" clId="{EE3AC10A-9182-874C-ACAB-34988C49D601}" dt="2024-03-25T10:30:47.600" v="544" actId="20577"/>
        <pc:sldMkLst>
          <pc:docMk/>
          <pc:sldMk cId="3901280204" sldId="874"/>
        </pc:sldMkLst>
        <pc:spChg chg="mod">
          <ac:chgData name="Antonis Politis" userId="17f03a27-0009-49f1-a263-ae3f7d8462aa" providerId="ADAL" clId="{EE3AC10A-9182-874C-ACAB-34988C49D601}" dt="2024-03-25T10:30:47.600" v="544" actId="20577"/>
          <ac:spMkLst>
            <pc:docMk/>
            <pc:sldMk cId="3901280204" sldId="874"/>
            <ac:spMk id="46081" creationId="{BC7E270A-C92E-A544-814D-919AED483CC2}"/>
          </ac:spMkLst>
        </pc:spChg>
      </pc:sldChg>
      <pc:sldChg chg="modSp mod ord">
        <pc:chgData name="Antonis Politis" userId="17f03a27-0009-49f1-a263-ae3f7d8462aa" providerId="ADAL" clId="{EE3AC10A-9182-874C-ACAB-34988C49D601}" dt="2024-03-25T10:20:13.318" v="353" actId="20577"/>
        <pc:sldMkLst>
          <pc:docMk/>
          <pc:sldMk cId="2718443921" sldId="875"/>
        </pc:sldMkLst>
        <pc:spChg chg="mod">
          <ac:chgData name="Antonis Politis" userId="17f03a27-0009-49f1-a263-ae3f7d8462aa" providerId="ADAL" clId="{EE3AC10A-9182-874C-ACAB-34988C49D601}" dt="2024-03-25T10:20:13.318" v="353" actId="20577"/>
          <ac:spMkLst>
            <pc:docMk/>
            <pc:sldMk cId="2718443921" sldId="875"/>
            <ac:spMk id="46081" creationId="{BC7E270A-C92E-A544-814D-919AED483CC2}"/>
          </ac:spMkLst>
        </pc:spChg>
      </pc:sldChg>
      <pc:sldChg chg="modSp mod">
        <pc:chgData name="Antonis Politis" userId="17f03a27-0009-49f1-a263-ae3f7d8462aa" providerId="ADAL" clId="{EE3AC10A-9182-874C-ACAB-34988C49D601}" dt="2024-03-25T10:31:24.760" v="605" actId="20577"/>
        <pc:sldMkLst>
          <pc:docMk/>
          <pc:sldMk cId="166314684" sldId="876"/>
        </pc:sldMkLst>
        <pc:spChg chg="mod">
          <ac:chgData name="Antonis Politis" userId="17f03a27-0009-49f1-a263-ae3f7d8462aa" providerId="ADAL" clId="{EE3AC10A-9182-874C-ACAB-34988C49D601}" dt="2024-03-25T10:31:24.760" v="605" actId="20577"/>
          <ac:spMkLst>
            <pc:docMk/>
            <pc:sldMk cId="166314684" sldId="876"/>
            <ac:spMk id="46081" creationId="{BC7E270A-C92E-A544-814D-919AED483CC2}"/>
          </ac:spMkLst>
        </pc:spChg>
      </pc:sldChg>
      <pc:sldChg chg="modSp mod">
        <pc:chgData name="Antonis Politis" userId="17f03a27-0009-49f1-a263-ae3f7d8462aa" providerId="ADAL" clId="{EE3AC10A-9182-874C-ACAB-34988C49D601}" dt="2024-03-25T10:35:40.918" v="769" actId="20577"/>
        <pc:sldMkLst>
          <pc:docMk/>
          <pc:sldMk cId="3747178376" sldId="878"/>
        </pc:sldMkLst>
        <pc:spChg chg="mod">
          <ac:chgData name="Antonis Politis" userId="17f03a27-0009-49f1-a263-ae3f7d8462aa" providerId="ADAL" clId="{EE3AC10A-9182-874C-ACAB-34988C49D601}" dt="2024-03-25T10:35:40.918" v="769" actId="20577"/>
          <ac:spMkLst>
            <pc:docMk/>
            <pc:sldMk cId="3747178376" sldId="878"/>
            <ac:spMk id="46081" creationId="{BC7E270A-C92E-A544-814D-919AED483CC2}"/>
          </ac:spMkLst>
        </pc:spChg>
      </pc:sldChg>
      <pc:sldChg chg="modSp mod">
        <pc:chgData name="Antonis Politis" userId="17f03a27-0009-49f1-a263-ae3f7d8462aa" providerId="ADAL" clId="{EE3AC10A-9182-874C-ACAB-34988C49D601}" dt="2024-03-25T10:30:18.610" v="525" actId="20577"/>
        <pc:sldMkLst>
          <pc:docMk/>
          <pc:sldMk cId="2203738241" sldId="879"/>
        </pc:sldMkLst>
        <pc:spChg chg="mod">
          <ac:chgData name="Antonis Politis" userId="17f03a27-0009-49f1-a263-ae3f7d8462aa" providerId="ADAL" clId="{EE3AC10A-9182-874C-ACAB-34988C49D601}" dt="2024-03-25T10:30:18.610" v="525" actId="20577"/>
          <ac:spMkLst>
            <pc:docMk/>
            <pc:sldMk cId="2203738241" sldId="879"/>
            <ac:spMk id="46081" creationId="{BC7E270A-C92E-A544-814D-919AED483CC2}"/>
          </ac:spMkLst>
        </pc:spChg>
      </pc:sldChg>
    </pc:docChg>
  </pc:docChgLst>
  <pc:docChgLst>
    <pc:chgData name="Antonis Politis" userId="17f03a27-0009-49f1-a263-ae3f7d8462aa" providerId="ADAL" clId="{E92663B7-686D-CA48-BB26-0416265621F8}"/>
    <pc:docChg chg="undo custSel addSld delSld modSld sldOrd modSection">
      <pc:chgData name="Antonis Politis" userId="17f03a27-0009-49f1-a263-ae3f7d8462aa" providerId="ADAL" clId="{E92663B7-686D-CA48-BB26-0416265621F8}" dt="2024-03-21T13:26:04.613" v="607" actId="2696"/>
      <pc:docMkLst>
        <pc:docMk/>
      </pc:docMkLst>
      <pc:sldChg chg="addSp delSp modSp add del mod ord modClrScheme chgLayout">
        <pc:chgData name="Antonis Politis" userId="17f03a27-0009-49f1-a263-ae3f7d8462aa" providerId="ADAL" clId="{E92663B7-686D-CA48-BB26-0416265621F8}" dt="2024-03-21T12:58:13.370" v="174" actId="20578"/>
        <pc:sldMkLst>
          <pc:docMk/>
          <pc:sldMk cId="7704611" sldId="256"/>
        </pc:sldMkLst>
        <pc:spChg chg="add del mod">
          <ac:chgData name="Antonis Politis" userId="17f03a27-0009-49f1-a263-ae3f7d8462aa" providerId="ADAL" clId="{E92663B7-686D-CA48-BB26-0416265621F8}" dt="2024-03-21T12:55:55.583" v="110" actId="478"/>
          <ac:spMkLst>
            <pc:docMk/>
            <pc:sldMk cId="7704611" sldId="256"/>
            <ac:spMk id="2" creationId="{36BB72E4-9D51-0873-53FD-BFCFB6A739FB}"/>
          </ac:spMkLst>
        </pc:spChg>
        <pc:spChg chg="mod ord">
          <ac:chgData name="Antonis Politis" userId="17f03a27-0009-49f1-a263-ae3f7d8462aa" providerId="ADAL" clId="{E92663B7-686D-CA48-BB26-0416265621F8}" dt="2024-03-21T12:57:38.399" v="173" actId="6549"/>
          <ac:spMkLst>
            <pc:docMk/>
            <pc:sldMk cId="7704611" sldId="256"/>
            <ac:spMk id="19" creationId="{E365E877-9F6D-B241-A5DA-D63502094215}"/>
          </ac:spMkLst>
        </pc:spChg>
        <pc:spChg chg="del">
          <ac:chgData name="Antonis Politis" userId="17f03a27-0009-49f1-a263-ae3f7d8462aa" providerId="ADAL" clId="{E92663B7-686D-CA48-BB26-0416265621F8}" dt="2024-03-21T12:55:34.675" v="108" actId="700"/>
          <ac:spMkLst>
            <pc:docMk/>
            <pc:sldMk cId="7704611" sldId="256"/>
            <ac:spMk id="20" creationId="{025F1F3F-1E58-804C-A436-B92CC7175C89}"/>
          </ac:spMkLst>
        </pc:spChg>
        <pc:picChg chg="del mod ord">
          <ac:chgData name="Antonis Politis" userId="17f03a27-0009-49f1-a263-ae3f7d8462aa" providerId="ADAL" clId="{E92663B7-686D-CA48-BB26-0416265621F8}" dt="2024-03-21T12:55:41.366" v="109" actId="478"/>
          <ac:picMkLst>
            <pc:docMk/>
            <pc:sldMk cId="7704611" sldId="256"/>
            <ac:picMk id="5" creationId="{E5D5B934-A10C-F94C-AE6F-3CAABC744F69}"/>
          </ac:picMkLst>
        </pc:picChg>
      </pc:sldChg>
      <pc:sldChg chg="modSp mod">
        <pc:chgData name="Antonis Politis" userId="17f03a27-0009-49f1-a263-ae3f7d8462aa" providerId="ADAL" clId="{E92663B7-686D-CA48-BB26-0416265621F8}" dt="2024-03-21T13:23:50.349" v="596" actId="20577"/>
        <pc:sldMkLst>
          <pc:docMk/>
          <pc:sldMk cId="1868870328" sldId="841"/>
        </pc:sldMkLst>
        <pc:spChg chg="mod">
          <ac:chgData name="Antonis Politis" userId="17f03a27-0009-49f1-a263-ae3f7d8462aa" providerId="ADAL" clId="{E92663B7-686D-CA48-BB26-0416265621F8}" dt="2024-03-21T13:23:50.349" v="596" actId="20577"/>
          <ac:spMkLst>
            <pc:docMk/>
            <pc:sldMk cId="1868870328" sldId="841"/>
            <ac:spMk id="3" creationId="{91E0327B-A0D4-084D-BAC2-D83FE779E4A7}"/>
          </ac:spMkLst>
        </pc:spChg>
      </pc:sldChg>
      <pc:sldChg chg="del">
        <pc:chgData name="Antonis Politis" userId="17f03a27-0009-49f1-a263-ae3f7d8462aa" providerId="ADAL" clId="{E92663B7-686D-CA48-BB26-0416265621F8}" dt="2024-03-21T13:23:01.279" v="588" actId="2696"/>
        <pc:sldMkLst>
          <pc:docMk/>
          <pc:sldMk cId="1367402196" sldId="852"/>
        </pc:sldMkLst>
      </pc:sldChg>
      <pc:sldChg chg="addSp delSp modSp del mod modClrScheme chgLayout">
        <pc:chgData name="Antonis Politis" userId="17f03a27-0009-49f1-a263-ae3f7d8462aa" providerId="ADAL" clId="{E92663B7-686D-CA48-BB26-0416265621F8}" dt="2024-03-21T13:02:23.937" v="340" actId="2696"/>
        <pc:sldMkLst>
          <pc:docMk/>
          <pc:sldMk cId="1483337294" sldId="854"/>
        </pc:sldMkLst>
        <pc:spChg chg="mod ord">
          <ac:chgData name="Antonis Politis" userId="17f03a27-0009-49f1-a263-ae3f7d8462aa" providerId="ADAL" clId="{E92663B7-686D-CA48-BB26-0416265621F8}" dt="2024-03-21T12:59:04.959" v="176" actId="700"/>
          <ac:spMkLst>
            <pc:docMk/>
            <pc:sldMk cId="1483337294" sldId="854"/>
            <ac:spMk id="2" creationId="{B260C392-2066-864D-BB2D-232C89663CDB}"/>
          </ac:spMkLst>
        </pc:spChg>
        <pc:spChg chg="add del mod ord">
          <ac:chgData name="Antonis Politis" userId="17f03a27-0009-49f1-a263-ae3f7d8462aa" providerId="ADAL" clId="{E92663B7-686D-CA48-BB26-0416265621F8}" dt="2024-03-21T12:59:04.959" v="176" actId="700"/>
          <ac:spMkLst>
            <pc:docMk/>
            <pc:sldMk cId="1483337294" sldId="854"/>
            <ac:spMk id="3" creationId="{BA733882-74D2-5425-480F-8307106F39D4}"/>
          </ac:spMkLst>
        </pc:spChg>
      </pc:sldChg>
      <pc:sldChg chg="del">
        <pc:chgData name="Antonis Politis" userId="17f03a27-0009-49f1-a263-ae3f7d8462aa" providerId="ADAL" clId="{E92663B7-686D-CA48-BB26-0416265621F8}" dt="2024-03-21T13:09:11.619" v="466" actId="2696"/>
        <pc:sldMkLst>
          <pc:docMk/>
          <pc:sldMk cId="1338321099" sldId="856"/>
        </pc:sldMkLst>
      </pc:sldChg>
      <pc:sldChg chg="modSp mod">
        <pc:chgData name="Antonis Politis" userId="17f03a27-0009-49f1-a263-ae3f7d8462aa" providerId="ADAL" clId="{E92663B7-686D-CA48-BB26-0416265621F8}" dt="2024-03-21T13:24:23.962" v="598" actId="255"/>
        <pc:sldMkLst>
          <pc:docMk/>
          <pc:sldMk cId="3899791488" sldId="860"/>
        </pc:sldMkLst>
        <pc:spChg chg="mod">
          <ac:chgData name="Antonis Politis" userId="17f03a27-0009-49f1-a263-ae3f7d8462aa" providerId="ADAL" clId="{E92663B7-686D-CA48-BB26-0416265621F8}" dt="2024-03-21T13:24:23.962" v="598" actId="255"/>
          <ac:spMkLst>
            <pc:docMk/>
            <pc:sldMk cId="3899791488" sldId="860"/>
            <ac:spMk id="46081" creationId="{BC7E270A-C92E-A544-814D-919AED483CC2}"/>
          </ac:spMkLst>
        </pc:spChg>
        <pc:spChg chg="mod">
          <ac:chgData name="Antonis Politis" userId="17f03a27-0009-49f1-a263-ae3f7d8462aa" providerId="ADAL" clId="{E92663B7-686D-CA48-BB26-0416265621F8}" dt="2024-03-21T13:04:16.597" v="392" actId="6549"/>
          <ac:spMkLst>
            <pc:docMk/>
            <pc:sldMk cId="3899791488" sldId="860"/>
            <ac:spMk id="46082" creationId="{BDDA5B6C-48FB-BD40-8E76-D572A88C65A2}"/>
          </ac:spMkLst>
        </pc:spChg>
      </pc:sldChg>
      <pc:sldChg chg="modSp mod">
        <pc:chgData name="Antonis Politis" userId="17f03a27-0009-49f1-a263-ae3f7d8462aa" providerId="ADAL" clId="{E92663B7-686D-CA48-BB26-0416265621F8}" dt="2024-03-21T13:23:20" v="592" actId="20577"/>
        <pc:sldMkLst>
          <pc:docMk/>
          <pc:sldMk cId="2742976839" sldId="861"/>
        </pc:sldMkLst>
        <pc:spChg chg="mod">
          <ac:chgData name="Antonis Politis" userId="17f03a27-0009-49f1-a263-ae3f7d8462aa" providerId="ADAL" clId="{E92663B7-686D-CA48-BB26-0416265621F8}" dt="2024-03-21T13:23:20" v="592" actId="20577"/>
          <ac:spMkLst>
            <pc:docMk/>
            <pc:sldMk cId="2742976839" sldId="861"/>
            <ac:spMk id="47105" creationId="{C9B533DA-0489-1147-AF6A-95046324BA9D}"/>
          </ac:spMkLst>
        </pc:spChg>
        <pc:spChg chg="mod">
          <ac:chgData name="Antonis Politis" userId="17f03a27-0009-49f1-a263-ae3f7d8462aa" providerId="ADAL" clId="{E92663B7-686D-CA48-BB26-0416265621F8}" dt="2024-03-21T13:06:29.922" v="412" actId="20577"/>
          <ac:spMkLst>
            <pc:docMk/>
            <pc:sldMk cId="2742976839" sldId="861"/>
            <ac:spMk id="47106" creationId="{95B2FC79-8052-7A48-A459-858651AA4D48}"/>
          </ac:spMkLst>
        </pc:spChg>
      </pc:sldChg>
      <pc:sldChg chg="del">
        <pc:chgData name="Antonis Politis" userId="17f03a27-0009-49f1-a263-ae3f7d8462aa" providerId="ADAL" clId="{E92663B7-686D-CA48-BB26-0416265621F8}" dt="2024-03-21T13:09:09.410" v="465" actId="2696"/>
        <pc:sldMkLst>
          <pc:docMk/>
          <pc:sldMk cId="226539921" sldId="862"/>
        </pc:sldMkLst>
      </pc:sldChg>
      <pc:sldChg chg="del">
        <pc:chgData name="Antonis Politis" userId="17f03a27-0009-49f1-a263-ae3f7d8462aa" providerId="ADAL" clId="{E92663B7-686D-CA48-BB26-0416265621F8}" dt="2024-03-21T13:22:55.132" v="584" actId="2696"/>
        <pc:sldMkLst>
          <pc:docMk/>
          <pc:sldMk cId="2129597345" sldId="863"/>
        </pc:sldMkLst>
      </pc:sldChg>
      <pc:sldChg chg="del">
        <pc:chgData name="Antonis Politis" userId="17f03a27-0009-49f1-a263-ae3f7d8462aa" providerId="ADAL" clId="{E92663B7-686D-CA48-BB26-0416265621F8}" dt="2024-03-21T13:22:55.934" v="586" actId="2696"/>
        <pc:sldMkLst>
          <pc:docMk/>
          <pc:sldMk cId="2787510568" sldId="864"/>
        </pc:sldMkLst>
      </pc:sldChg>
      <pc:sldChg chg="del">
        <pc:chgData name="Antonis Politis" userId="17f03a27-0009-49f1-a263-ae3f7d8462aa" providerId="ADAL" clId="{E92663B7-686D-CA48-BB26-0416265621F8}" dt="2024-03-21T13:07:09.062" v="426" actId="2696"/>
        <pc:sldMkLst>
          <pc:docMk/>
          <pc:sldMk cId="3400415726" sldId="865"/>
        </pc:sldMkLst>
      </pc:sldChg>
      <pc:sldChg chg="del">
        <pc:chgData name="Antonis Politis" userId="17f03a27-0009-49f1-a263-ae3f7d8462aa" providerId="ADAL" clId="{E92663B7-686D-CA48-BB26-0416265621F8}" dt="2024-03-21T13:22:56.516" v="587" actId="2696"/>
        <pc:sldMkLst>
          <pc:docMk/>
          <pc:sldMk cId="526533558" sldId="866"/>
        </pc:sldMkLst>
      </pc:sldChg>
      <pc:sldChg chg="del">
        <pc:chgData name="Antonis Politis" userId="17f03a27-0009-49f1-a263-ae3f7d8462aa" providerId="ADAL" clId="{E92663B7-686D-CA48-BB26-0416265621F8}" dt="2024-03-21T13:22:55.524" v="585" actId="2696"/>
        <pc:sldMkLst>
          <pc:docMk/>
          <pc:sldMk cId="354737881" sldId="870"/>
        </pc:sldMkLst>
      </pc:sldChg>
      <pc:sldChg chg="modSp add mod ord">
        <pc:chgData name="Antonis Politis" userId="17f03a27-0009-49f1-a263-ae3f7d8462aa" providerId="ADAL" clId="{E92663B7-686D-CA48-BB26-0416265621F8}" dt="2024-03-21T13:24:18.047" v="597" actId="255"/>
        <pc:sldMkLst>
          <pc:docMk/>
          <pc:sldMk cId="3449552114" sldId="871"/>
        </pc:sldMkLst>
        <pc:spChg chg="mod">
          <ac:chgData name="Antonis Politis" userId="17f03a27-0009-49f1-a263-ae3f7d8462aa" providerId="ADAL" clId="{E92663B7-686D-CA48-BB26-0416265621F8}" dt="2024-03-21T13:24:18.047" v="597" actId="255"/>
          <ac:spMkLst>
            <pc:docMk/>
            <pc:sldMk cId="3449552114" sldId="871"/>
            <ac:spMk id="46081" creationId="{BC7E270A-C92E-A544-814D-919AED483CC2}"/>
          </ac:spMkLst>
        </pc:spChg>
        <pc:spChg chg="mod">
          <ac:chgData name="Antonis Politis" userId="17f03a27-0009-49f1-a263-ae3f7d8462aa" providerId="ADAL" clId="{E92663B7-686D-CA48-BB26-0416265621F8}" dt="2024-03-21T13:04:09.526" v="384" actId="20577"/>
          <ac:spMkLst>
            <pc:docMk/>
            <pc:sldMk cId="3449552114" sldId="871"/>
            <ac:spMk id="46082" creationId="{BDDA5B6C-48FB-BD40-8E76-D572A88C65A2}"/>
          </ac:spMkLst>
        </pc:spChg>
      </pc:sldChg>
      <pc:sldChg chg="add del">
        <pc:chgData name="Antonis Politis" userId="17f03a27-0009-49f1-a263-ae3f7d8462aa" providerId="ADAL" clId="{E92663B7-686D-CA48-BB26-0416265621F8}" dt="2024-03-21T13:02:23.098" v="339" actId="2696"/>
        <pc:sldMkLst>
          <pc:docMk/>
          <pc:sldMk cId="4144246581" sldId="871"/>
        </pc:sldMkLst>
      </pc:sldChg>
      <pc:sldChg chg="modSp add mod">
        <pc:chgData name="Antonis Politis" userId="17f03a27-0009-49f1-a263-ae3f7d8462aa" providerId="ADAL" clId="{E92663B7-686D-CA48-BB26-0416265621F8}" dt="2024-03-21T13:24:31.067" v="599" actId="255"/>
        <pc:sldMkLst>
          <pc:docMk/>
          <pc:sldMk cId="2789754913" sldId="872"/>
        </pc:sldMkLst>
        <pc:spChg chg="mod">
          <ac:chgData name="Antonis Politis" userId="17f03a27-0009-49f1-a263-ae3f7d8462aa" providerId="ADAL" clId="{E92663B7-686D-CA48-BB26-0416265621F8}" dt="2024-03-21T13:24:31.067" v="599" actId="255"/>
          <ac:spMkLst>
            <pc:docMk/>
            <pc:sldMk cId="2789754913" sldId="872"/>
            <ac:spMk id="46081" creationId="{BC7E270A-C92E-A544-814D-919AED483CC2}"/>
          </ac:spMkLst>
        </pc:spChg>
        <pc:spChg chg="mod">
          <ac:chgData name="Antonis Politis" userId="17f03a27-0009-49f1-a263-ae3f7d8462aa" providerId="ADAL" clId="{E92663B7-686D-CA48-BB26-0416265621F8}" dt="2024-03-21T13:07:22.543" v="435" actId="6549"/>
          <ac:spMkLst>
            <pc:docMk/>
            <pc:sldMk cId="2789754913" sldId="872"/>
            <ac:spMk id="46082" creationId="{BDDA5B6C-48FB-BD40-8E76-D572A88C65A2}"/>
          </ac:spMkLst>
        </pc:spChg>
      </pc:sldChg>
      <pc:sldChg chg="modSp add mod">
        <pc:chgData name="Antonis Politis" userId="17f03a27-0009-49f1-a263-ae3f7d8462aa" providerId="ADAL" clId="{E92663B7-686D-CA48-BB26-0416265621F8}" dt="2024-03-21T13:24:35.247" v="600" actId="255"/>
        <pc:sldMkLst>
          <pc:docMk/>
          <pc:sldMk cId="54466381" sldId="873"/>
        </pc:sldMkLst>
        <pc:spChg chg="mod">
          <ac:chgData name="Antonis Politis" userId="17f03a27-0009-49f1-a263-ae3f7d8462aa" providerId="ADAL" clId="{E92663B7-686D-CA48-BB26-0416265621F8}" dt="2024-03-21T13:24:35.247" v="600" actId="255"/>
          <ac:spMkLst>
            <pc:docMk/>
            <pc:sldMk cId="54466381" sldId="873"/>
            <ac:spMk id="46081" creationId="{BC7E270A-C92E-A544-814D-919AED483CC2}"/>
          </ac:spMkLst>
        </pc:spChg>
        <pc:spChg chg="mod">
          <ac:chgData name="Antonis Politis" userId="17f03a27-0009-49f1-a263-ae3f7d8462aa" providerId="ADAL" clId="{E92663B7-686D-CA48-BB26-0416265621F8}" dt="2024-03-21T13:08:01.695" v="457" actId="6549"/>
          <ac:spMkLst>
            <pc:docMk/>
            <pc:sldMk cId="54466381" sldId="873"/>
            <ac:spMk id="46082" creationId="{BDDA5B6C-48FB-BD40-8E76-D572A88C65A2}"/>
          </ac:spMkLst>
        </pc:spChg>
      </pc:sldChg>
      <pc:sldChg chg="addSp delSp modSp add mod">
        <pc:chgData name="Antonis Politis" userId="17f03a27-0009-49f1-a263-ae3f7d8462aa" providerId="ADAL" clId="{E92663B7-686D-CA48-BB26-0416265621F8}" dt="2024-03-21T13:24:40.668" v="601" actId="255"/>
        <pc:sldMkLst>
          <pc:docMk/>
          <pc:sldMk cId="3901280204" sldId="874"/>
        </pc:sldMkLst>
        <pc:spChg chg="add del">
          <ac:chgData name="Antonis Politis" userId="17f03a27-0009-49f1-a263-ae3f7d8462aa" providerId="ADAL" clId="{E92663B7-686D-CA48-BB26-0416265621F8}" dt="2024-03-21T13:10:18.596" v="505" actId="22"/>
          <ac:spMkLst>
            <pc:docMk/>
            <pc:sldMk cId="3901280204" sldId="874"/>
            <ac:spMk id="3" creationId="{63B1473A-55E3-C863-D038-57B7281C196E}"/>
          </ac:spMkLst>
        </pc:spChg>
        <pc:spChg chg="add del">
          <ac:chgData name="Antonis Politis" userId="17f03a27-0009-49f1-a263-ae3f7d8462aa" providerId="ADAL" clId="{E92663B7-686D-CA48-BB26-0416265621F8}" dt="2024-03-21T13:10:21.296" v="507" actId="22"/>
          <ac:spMkLst>
            <pc:docMk/>
            <pc:sldMk cId="3901280204" sldId="874"/>
            <ac:spMk id="5" creationId="{6125B6A9-4B9C-E5DD-A9BF-822D7ABA646E}"/>
          </ac:spMkLst>
        </pc:spChg>
        <pc:spChg chg="mod">
          <ac:chgData name="Antonis Politis" userId="17f03a27-0009-49f1-a263-ae3f7d8462aa" providerId="ADAL" clId="{E92663B7-686D-CA48-BB26-0416265621F8}" dt="2024-03-21T13:24:40.668" v="601" actId="255"/>
          <ac:spMkLst>
            <pc:docMk/>
            <pc:sldMk cId="3901280204" sldId="874"/>
            <ac:spMk id="46081" creationId="{BC7E270A-C92E-A544-814D-919AED483CC2}"/>
          </ac:spMkLst>
        </pc:spChg>
        <pc:spChg chg="mod">
          <ac:chgData name="Antonis Politis" userId="17f03a27-0009-49f1-a263-ae3f7d8462aa" providerId="ADAL" clId="{E92663B7-686D-CA48-BB26-0416265621F8}" dt="2024-03-21T13:09:56.731" v="499" actId="20577"/>
          <ac:spMkLst>
            <pc:docMk/>
            <pc:sldMk cId="3901280204" sldId="874"/>
            <ac:spMk id="46082" creationId="{BDDA5B6C-48FB-BD40-8E76-D572A88C65A2}"/>
          </ac:spMkLst>
        </pc:spChg>
      </pc:sldChg>
      <pc:sldChg chg="modSp add mod">
        <pc:chgData name="Antonis Politis" userId="17f03a27-0009-49f1-a263-ae3f7d8462aa" providerId="ADAL" clId="{E92663B7-686D-CA48-BB26-0416265621F8}" dt="2024-03-21T13:24:44.900" v="602" actId="255"/>
        <pc:sldMkLst>
          <pc:docMk/>
          <pc:sldMk cId="2718443921" sldId="875"/>
        </pc:sldMkLst>
        <pc:spChg chg="mod">
          <ac:chgData name="Antonis Politis" userId="17f03a27-0009-49f1-a263-ae3f7d8462aa" providerId="ADAL" clId="{E92663B7-686D-CA48-BB26-0416265621F8}" dt="2024-03-21T13:24:44.900" v="602" actId="255"/>
          <ac:spMkLst>
            <pc:docMk/>
            <pc:sldMk cId="2718443921" sldId="875"/>
            <ac:spMk id="46081" creationId="{BC7E270A-C92E-A544-814D-919AED483CC2}"/>
          </ac:spMkLst>
        </pc:spChg>
        <pc:spChg chg="mod">
          <ac:chgData name="Antonis Politis" userId="17f03a27-0009-49f1-a263-ae3f7d8462aa" providerId="ADAL" clId="{E92663B7-686D-CA48-BB26-0416265621F8}" dt="2024-03-21T13:10:31.191" v="516" actId="6549"/>
          <ac:spMkLst>
            <pc:docMk/>
            <pc:sldMk cId="2718443921" sldId="875"/>
            <ac:spMk id="46082" creationId="{BDDA5B6C-48FB-BD40-8E76-D572A88C65A2}"/>
          </ac:spMkLst>
        </pc:spChg>
      </pc:sldChg>
      <pc:sldChg chg="modSp add mod">
        <pc:chgData name="Antonis Politis" userId="17f03a27-0009-49f1-a263-ae3f7d8462aa" providerId="ADAL" clId="{E92663B7-686D-CA48-BB26-0416265621F8}" dt="2024-03-21T13:24:49.433" v="603" actId="255"/>
        <pc:sldMkLst>
          <pc:docMk/>
          <pc:sldMk cId="166314684" sldId="876"/>
        </pc:sldMkLst>
        <pc:spChg chg="mod">
          <ac:chgData name="Antonis Politis" userId="17f03a27-0009-49f1-a263-ae3f7d8462aa" providerId="ADAL" clId="{E92663B7-686D-CA48-BB26-0416265621F8}" dt="2024-03-21T13:24:49.433" v="603" actId="255"/>
          <ac:spMkLst>
            <pc:docMk/>
            <pc:sldMk cId="166314684" sldId="876"/>
            <ac:spMk id="46081" creationId="{BC7E270A-C92E-A544-814D-919AED483CC2}"/>
          </ac:spMkLst>
        </pc:spChg>
        <pc:spChg chg="mod">
          <ac:chgData name="Antonis Politis" userId="17f03a27-0009-49f1-a263-ae3f7d8462aa" providerId="ADAL" clId="{E92663B7-686D-CA48-BB26-0416265621F8}" dt="2024-03-21T13:14:17.308" v="539" actId="6549"/>
          <ac:spMkLst>
            <pc:docMk/>
            <pc:sldMk cId="166314684" sldId="876"/>
            <ac:spMk id="46082" creationId="{BDDA5B6C-48FB-BD40-8E76-D572A88C65A2}"/>
          </ac:spMkLst>
        </pc:spChg>
      </pc:sldChg>
      <pc:sldChg chg="modSp add del">
        <pc:chgData name="Antonis Politis" userId="17f03a27-0009-49f1-a263-ae3f7d8462aa" providerId="ADAL" clId="{E92663B7-686D-CA48-BB26-0416265621F8}" dt="2024-03-21T13:26:04.613" v="607" actId="2696"/>
        <pc:sldMkLst>
          <pc:docMk/>
          <pc:sldMk cId="1868561583" sldId="877"/>
        </pc:sldMkLst>
        <pc:spChg chg="mod">
          <ac:chgData name="Antonis Politis" userId="17f03a27-0009-49f1-a263-ae3f7d8462aa" providerId="ADAL" clId="{E92663B7-686D-CA48-BB26-0416265621F8}" dt="2024-03-21T13:24:54.654" v="604" actId="255"/>
          <ac:spMkLst>
            <pc:docMk/>
            <pc:sldMk cId="1868561583" sldId="877"/>
            <ac:spMk id="46081" creationId="{BC7E270A-C92E-A544-814D-919AED483CC2}"/>
          </ac:spMkLst>
        </pc:spChg>
      </pc:sldChg>
      <pc:sldChg chg="addSp delSp modSp add mod">
        <pc:chgData name="Antonis Politis" userId="17f03a27-0009-49f1-a263-ae3f7d8462aa" providerId="ADAL" clId="{E92663B7-686D-CA48-BB26-0416265621F8}" dt="2024-03-21T13:25:04.608" v="605" actId="255"/>
        <pc:sldMkLst>
          <pc:docMk/>
          <pc:sldMk cId="3747178376" sldId="878"/>
        </pc:sldMkLst>
        <pc:spChg chg="add del">
          <ac:chgData name="Antonis Politis" userId="17f03a27-0009-49f1-a263-ae3f7d8462aa" providerId="ADAL" clId="{E92663B7-686D-CA48-BB26-0416265621F8}" dt="2024-03-21T13:22:29.589" v="565" actId="22"/>
          <ac:spMkLst>
            <pc:docMk/>
            <pc:sldMk cId="3747178376" sldId="878"/>
            <ac:spMk id="3" creationId="{6AEE1FEA-8A20-3693-2728-7AF48A9BC224}"/>
          </ac:spMkLst>
        </pc:spChg>
        <pc:spChg chg="mod">
          <ac:chgData name="Antonis Politis" userId="17f03a27-0009-49f1-a263-ae3f7d8462aa" providerId="ADAL" clId="{E92663B7-686D-CA48-BB26-0416265621F8}" dt="2024-03-21T13:25:04.608" v="605" actId="255"/>
          <ac:spMkLst>
            <pc:docMk/>
            <pc:sldMk cId="3747178376" sldId="878"/>
            <ac:spMk id="46081" creationId="{BC7E270A-C92E-A544-814D-919AED483CC2}"/>
          </ac:spMkLst>
        </pc:spChg>
        <pc:spChg chg="mod">
          <ac:chgData name="Antonis Politis" userId="17f03a27-0009-49f1-a263-ae3f7d8462aa" providerId="ADAL" clId="{E92663B7-686D-CA48-BB26-0416265621F8}" dt="2024-03-21T13:22:10.696" v="557" actId="6549"/>
          <ac:spMkLst>
            <pc:docMk/>
            <pc:sldMk cId="3747178376" sldId="878"/>
            <ac:spMk id="46082" creationId="{BDDA5B6C-48FB-BD40-8E76-D572A88C65A2}"/>
          </ac:spMkLst>
        </pc:spChg>
      </pc:sldChg>
      <pc:sldChg chg="modSp add mod">
        <pc:chgData name="Antonis Politis" userId="17f03a27-0009-49f1-a263-ae3f7d8462aa" providerId="ADAL" clId="{E92663B7-686D-CA48-BB26-0416265621F8}" dt="2024-03-21T13:25:08.790" v="606" actId="255"/>
        <pc:sldMkLst>
          <pc:docMk/>
          <pc:sldMk cId="2203738241" sldId="879"/>
        </pc:sldMkLst>
        <pc:spChg chg="mod">
          <ac:chgData name="Antonis Politis" userId="17f03a27-0009-49f1-a263-ae3f7d8462aa" providerId="ADAL" clId="{E92663B7-686D-CA48-BB26-0416265621F8}" dt="2024-03-21T13:25:08.790" v="606" actId="255"/>
          <ac:spMkLst>
            <pc:docMk/>
            <pc:sldMk cId="2203738241" sldId="879"/>
            <ac:spMk id="46081" creationId="{BC7E270A-C92E-A544-814D-919AED483CC2}"/>
          </ac:spMkLst>
        </pc:spChg>
        <pc:spChg chg="mod">
          <ac:chgData name="Antonis Politis" userId="17f03a27-0009-49f1-a263-ae3f7d8462aa" providerId="ADAL" clId="{E92663B7-686D-CA48-BB26-0416265621F8}" dt="2024-03-21T13:22:35.557" v="576" actId="20577"/>
          <ac:spMkLst>
            <pc:docMk/>
            <pc:sldMk cId="2203738241" sldId="879"/>
            <ac:spMk id="46082" creationId="{BDDA5B6C-48FB-BD40-8E76-D572A88C65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D8D6F-A0C0-46C0-A295-D3723D5EA4AB}" type="datetimeFigureOut">
              <a:rPr lang="en-GB" smtClean="0"/>
              <a:pPr/>
              <a:t>25/03/2024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BAC1F-13D3-43CD-A146-021F1C35905E}" type="slidenum">
              <a:rPr lang="en-GB" smtClean="0"/>
              <a:pPr/>
              <a:t>‹#›</a:t>
            </a:fld>
            <a:endParaRPr lang="en-GB"/>
          </a:p>
        </p:txBody>
      </p:sp>
    </p:spTree>
    <p:extLst>
      <p:ext uri="{BB962C8B-B14F-4D97-AF65-F5344CB8AC3E}">
        <p14:creationId xmlns:p14="http://schemas.microsoft.com/office/powerpoint/2010/main" val="190849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6E7B-3576-4970-B1A2-88C1ABE177BE}" type="datetimeFigureOut">
              <a:rPr lang="en-GB" smtClean="0"/>
              <a:pPr/>
              <a:t>25/03/2024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92C1D-2BFA-4AF9-ACBF-EB79A88E7C43}" type="slidenum">
              <a:rPr lang="en-GB" smtClean="0"/>
              <a:pPr/>
              <a:t>‹#›</a:t>
            </a:fld>
            <a:endParaRPr lang="en-GB"/>
          </a:p>
        </p:txBody>
      </p:sp>
    </p:spTree>
    <p:extLst>
      <p:ext uri="{BB962C8B-B14F-4D97-AF65-F5344CB8AC3E}">
        <p14:creationId xmlns:p14="http://schemas.microsoft.com/office/powerpoint/2010/main" val="37642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460753655"/>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360000" y="1080000"/>
            <a:ext cx="1151000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0000" bIns="45720" rtlCol="0" anchor="t" anchorCtr="0">
            <a:normAutofit/>
          </a:bodyPr>
          <a:lstStyle>
            <a:lvl1pPr marL="0" indent="0">
              <a:buFont typeface="Arial" panose="020B0604020202020204" pitchFamily="34" charset="0"/>
              <a:buNone/>
              <a:defRPr lang="en-GB" sz="2000" dirty="0">
                <a:solidFill>
                  <a:schemeClr val="tx1"/>
                </a:solidFill>
              </a:defRPr>
            </a:lvl1pPr>
            <a:lvl2pPr>
              <a:defRPr lang="en-GB" sz="2000" dirty="0" smtClean="0"/>
            </a:lvl2pPr>
            <a:lvl3pPr>
              <a:defRPr lang="en-GB" sz="2000" dirty="0" smtClean="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6278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1740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bg1"/>
                </a:solidFill>
              </a:defRPr>
            </a:lvl1pPr>
            <a:lvl2pPr marL="720725" indent="-254000" algn="l">
              <a:buFont typeface="Arial" panose="020B0604020202020204" pitchFamily="34" charset="0"/>
              <a:buChar char="•"/>
              <a:tabLst/>
              <a:defRPr lang="en-GB" sz="2000" dirty="0" smtClean="0">
                <a:solidFill>
                  <a:schemeClr val="bg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56567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75928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359999" y="1064887"/>
            <a:ext cx="11510008" cy="44064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647700" y="1354138"/>
            <a:ext cx="10926763" cy="3865562"/>
          </a:xfrm>
        </p:spPr>
        <p:txBody>
          <a:bodyPr/>
          <a:lstStyle>
            <a:lvl1pPr marL="0" indent="0" algn="ctr">
              <a:buNone/>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8815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8197599" y="1080000"/>
            <a:ext cx="3600401" cy="4392836"/>
          </a:xfrm>
          <a:prstGeom prst="round2DiagRect">
            <a:avLst>
              <a:gd name="adj1" fmla="val 0"/>
              <a:gd name="adj2" fmla="val 11175"/>
            </a:avLst>
          </a:prstGeom>
        </p:spPr>
        <p:txBody>
          <a:bodyPr/>
          <a:lstStyle>
            <a:lvl1pPr marL="0" indent="0">
              <a:buNone/>
              <a:defRPr sz="1600"/>
            </a:lvl1pPr>
          </a:lstStyle>
          <a:p>
            <a:r>
              <a:rPr lang="en-US"/>
              <a:t>Click icon to add picture</a:t>
            </a:r>
            <a:endParaRPr lang="en-GB" dirty="0"/>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360000" y="1080000"/>
            <a:ext cx="7533934" cy="439309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1440" bIns="4572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marL="963000" indent="0">
              <a:buNone/>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45727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4940135" y="1080000"/>
            <a:ext cx="6891865" cy="4392613"/>
          </a:xfrm>
          <a:prstGeom prst="round2DiagRect">
            <a:avLst>
              <a:gd name="adj1" fmla="val 0"/>
              <a:gd name="adj2" fmla="val 11563"/>
            </a:avLst>
          </a:prstGeom>
        </p:spPr>
        <p:txBody>
          <a:bodyPr/>
          <a:lstStyle>
            <a:lvl1pPr marL="0" indent="0">
              <a:buNone/>
              <a:defRPr sz="1600"/>
            </a:lvl1pPr>
          </a:lstStyle>
          <a:p>
            <a:r>
              <a:rPr lang="en-US"/>
              <a:t>Click icon to add picture</a:t>
            </a:r>
            <a:endParaRPr lang="en-GB" dirty="0"/>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360000" y="1080000"/>
            <a:ext cx="4303052" cy="4393093"/>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1440" bIns="4572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8059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7213600" y="1079999"/>
            <a:ext cx="4588932" cy="2114613"/>
          </a:xfrm>
          <a:prstGeom prst="round2DiagRect">
            <a:avLst>
              <a:gd name="adj1" fmla="val 0"/>
              <a:gd name="adj2" fmla="val 16921"/>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360000" y="1080000"/>
            <a:ext cx="646906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1440" bIns="45720" rtlCol="0" anchor="t" anchorCtr="0">
            <a:normAutofit/>
          </a:bodyPr>
          <a:lstStyle>
            <a:lvl1pPr marL="0" indent="0">
              <a:buFont typeface="Arial" panose="020B0604020202020204" pitchFamily="34" charset="0"/>
              <a:buNone/>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7213600" y="3357995"/>
            <a:ext cx="4588932" cy="2114613"/>
          </a:xfrm>
          <a:prstGeom prst="round2DiagRect">
            <a:avLst>
              <a:gd name="adj1" fmla="val 0"/>
              <a:gd name="adj2" fmla="val 15041"/>
            </a:avLst>
          </a:prstGeom>
        </p:spPr>
        <p:txBody>
          <a:bodyPr/>
          <a:lstStyle>
            <a:lvl1pPr marL="0" indent="0">
              <a:buNone/>
              <a:defRPr sz="1600"/>
            </a:lvl1pPr>
          </a:lstStyle>
          <a:p>
            <a:r>
              <a:rPr lang="en-US"/>
              <a:t>Click icon to add picture</a:t>
            </a:r>
            <a:endParaRPr lang="en-GB" dirty="0"/>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200046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79434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DF17E-E92B-D040-8618-A171035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5780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TextBox 8">
            <a:extLst>
              <a:ext uri="{FF2B5EF4-FFF2-40B4-BE49-F238E27FC236}">
                <a16:creationId xmlns:a16="http://schemas.microsoft.com/office/drawing/2014/main" id="{284E6627-D64A-6347-8A9C-C51E1DA3A587}"/>
              </a:ext>
            </a:extLst>
          </p:cNvPr>
          <p:cNvSpPr txBox="1"/>
          <p:nvPr userDrawn="1"/>
        </p:nvSpPr>
        <p:spPr>
          <a:xfrm>
            <a:off x="2164080" y="516636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46943382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Slide Number Placeholder 5">
            <a:extLst>
              <a:ext uri="{FF2B5EF4-FFF2-40B4-BE49-F238E27FC236}">
                <a16:creationId xmlns:a16="http://schemas.microsoft.com/office/drawing/2014/main" id="{3C17C6F3-1538-BD4C-9CBA-31878BF960DB}"/>
              </a:ext>
            </a:extLst>
          </p:cNvPr>
          <p:cNvSpPr>
            <a:spLocks noGrp="1"/>
          </p:cNvSpPr>
          <p:nvPr>
            <p:ph type="sldNum" sz="quarter" idx="12"/>
          </p:nvPr>
        </p:nvSpPr>
        <p:spPr/>
        <p:txBody>
          <a:bodyPr/>
          <a:lstStyle>
            <a:lvl1pPr>
              <a:defRPr>
                <a:solidFill>
                  <a:schemeClr val="tx2"/>
                </a:solidFill>
              </a:defRPr>
            </a:lvl1pPr>
          </a:lstStyle>
          <a:p>
            <a:pPr>
              <a:defRPr/>
            </a:pPr>
            <a:fld id="{9AE79B4D-7BE5-E842-AE75-021DC9ABA050}" type="slidenum">
              <a:rPr lang="fi-FI" smtClean="0"/>
              <a:pPr>
                <a:defRPr/>
              </a:pPr>
              <a:t>‹#›</a:t>
            </a:fld>
            <a:endParaRPr lang="fi-FI" dirty="0"/>
          </a:p>
        </p:txBody>
      </p:sp>
    </p:spTree>
    <p:extLst>
      <p:ext uri="{BB962C8B-B14F-4D97-AF65-F5344CB8AC3E}">
        <p14:creationId xmlns:p14="http://schemas.microsoft.com/office/powerpoint/2010/main" val="89458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01">
    <p:spTree>
      <p:nvGrpSpPr>
        <p:cNvPr id="1" name=""/>
        <p:cNvGrpSpPr/>
        <p:nvPr/>
      </p:nvGrpSpPr>
      <p:grpSpPr>
        <a:xfrm>
          <a:off x="0" y="0"/>
          <a:ext cx="0" cy="0"/>
          <a:chOff x="0" y="0"/>
          <a:chExt cx="0" cy="0"/>
        </a:xfrm>
      </p:grpSpPr>
      <p:sp>
        <p:nvSpPr>
          <p:cNvPr id="5" name="Image_Border">
            <a:extLst>
              <a:ext uri="{FF2B5EF4-FFF2-40B4-BE49-F238E27FC236}">
                <a16:creationId xmlns:a16="http://schemas.microsoft.com/office/drawing/2014/main" id="{88826B41-14D0-2F44-83A2-22DA979932E6}"/>
              </a:ext>
            </a:extLst>
          </p:cNvPr>
          <p:cNvSpPr/>
          <p:nvPr/>
        </p:nvSpPr>
        <p:spPr>
          <a:xfrm>
            <a:off x="5448300" y="-1971675"/>
            <a:ext cx="7994650" cy="7994650"/>
          </a:xfrm>
          <a:prstGeom prst="donut">
            <a:avLst>
              <a:gd name="adj" fmla="val 3102"/>
            </a:avLst>
          </a:prstGeom>
          <a:solidFill>
            <a:srgbClr val="58595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333333"/>
              </a:solidFill>
            </a:endParaRPr>
          </a:p>
        </p:txBody>
      </p:sp>
      <p:grpSp>
        <p:nvGrpSpPr>
          <p:cNvPr id="6" name="Group 5">
            <a:extLst>
              <a:ext uri="{FF2B5EF4-FFF2-40B4-BE49-F238E27FC236}">
                <a16:creationId xmlns:a16="http://schemas.microsoft.com/office/drawing/2014/main" id="{A95A03D6-2996-454E-B6A9-133917CDAF20}"/>
              </a:ext>
            </a:extLst>
          </p:cNvPr>
          <p:cNvGrpSpPr>
            <a:grpSpLocks/>
          </p:cNvGrpSpPr>
          <p:nvPr/>
        </p:nvGrpSpPr>
        <p:grpSpPr bwMode="auto">
          <a:xfrm>
            <a:off x="479425" y="6065838"/>
            <a:ext cx="3125788" cy="276225"/>
            <a:chOff x="479425" y="6065128"/>
            <a:chExt cx="3125730" cy="276999"/>
          </a:xfrm>
        </p:grpSpPr>
        <p:sp>
          <p:nvSpPr>
            <p:cNvPr id="7" name="EU-Text">
              <a:extLst>
                <a:ext uri="{FF2B5EF4-FFF2-40B4-BE49-F238E27FC236}">
                  <a16:creationId xmlns:a16="http://schemas.microsoft.com/office/drawing/2014/main" id="{9C306E37-E8F4-0E41-9542-8A28D47916FE}"/>
                </a:ext>
              </a:extLst>
            </p:cNvPr>
            <p:cNvSpPr>
              <a:spLocks noChangeArrowheads="1"/>
            </p:cNvSpPr>
            <p:nvPr/>
          </p:nvSpPr>
          <p:spPr bwMode="auto">
            <a:xfrm>
              <a:off x="858611" y="6065128"/>
              <a:ext cx="2746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de-DE" sz="900">
                  <a:solidFill>
                    <a:srgbClr val="7F7F7F"/>
                  </a:solidFill>
                  <a:latin typeface="Calibri Light" panose="020F0302020204030204" pitchFamily="34" charset="0"/>
                </a:rPr>
                <a:t>EIT Raw Materials is supported by EIT,</a:t>
              </a:r>
              <a:br>
                <a:rPr lang="en-GB" altLang="de-DE" sz="900">
                  <a:solidFill>
                    <a:srgbClr val="7F7F7F"/>
                  </a:solidFill>
                  <a:latin typeface="Calibri Light" panose="020F0302020204030204" pitchFamily="34" charset="0"/>
                </a:rPr>
              </a:br>
              <a:r>
                <a:rPr lang="en-GB" altLang="de-DE" sz="900">
                  <a:solidFill>
                    <a:srgbClr val="7F7F7F"/>
                  </a:solidFill>
                  <a:latin typeface="Calibri Light" panose="020F0302020204030204" pitchFamily="34" charset="0"/>
                </a:rPr>
                <a:t>a body of the European Union</a:t>
              </a:r>
              <a:endParaRPr lang="de-DE" altLang="de-DE" sz="900">
                <a:solidFill>
                  <a:srgbClr val="7F7F7F"/>
                </a:solidFill>
                <a:latin typeface="Calibri Light" panose="020F0302020204030204" pitchFamily="34" charset="0"/>
              </a:endParaRPr>
            </a:p>
          </p:txBody>
        </p:sp>
        <p:pic>
          <p:nvPicPr>
            <p:cNvPr id="10" name="EU_LOGO VECTOR">
              <a:extLst>
                <a:ext uri="{FF2B5EF4-FFF2-40B4-BE49-F238E27FC236}">
                  <a16:creationId xmlns:a16="http://schemas.microsoft.com/office/drawing/2014/main" id="{2FA83DF9-D440-4349-A0E1-8371CD897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6095369"/>
              <a:ext cx="322832" cy="2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Picture Placeholder 4"/>
          <p:cNvSpPr>
            <a:spLocks noGrp="1"/>
          </p:cNvSpPr>
          <p:nvPr>
            <p:ph type="pic" sz="quarter" idx="10"/>
          </p:nvPr>
        </p:nvSpPr>
        <p:spPr>
          <a:xfrm>
            <a:off x="5949399" y="-1470410"/>
            <a:ext cx="6992007" cy="6991680"/>
          </a:xfrm>
          <a:prstGeom prst="ellipse">
            <a:avLst/>
          </a:prstGeom>
        </p:spPr>
        <p:txBody>
          <a:bodyPr/>
          <a:lstStyle>
            <a:lvl1pPr marL="0" indent="0">
              <a:buNone/>
              <a:defRPr sz="1600"/>
            </a:lvl1pPr>
          </a:lstStyle>
          <a:p>
            <a:pPr lvl="0"/>
            <a:endParaRPr lang="en-GB" noProof="0"/>
          </a:p>
        </p:txBody>
      </p:sp>
      <p:sp>
        <p:nvSpPr>
          <p:cNvPr id="9" name="FooterText Manuell"/>
          <p:cNvSpPr>
            <a:spLocks noGrp="1"/>
          </p:cNvSpPr>
          <p:nvPr>
            <p:ph type="body" sz="quarter" idx="13"/>
          </p:nvPr>
        </p:nvSpPr>
        <p:spPr>
          <a:xfrm>
            <a:off x="5262104" y="6131808"/>
            <a:ext cx="6432715" cy="360040"/>
          </a:xfrm>
          <a:prstGeom prst="rect">
            <a:avLst/>
          </a:prstGeom>
        </p:spPr>
        <p:txBody>
          <a:bodyPr lIns="0" rIns="0"/>
          <a:lstStyle>
            <a:lvl1pPr marL="0" indent="0" algn="r">
              <a:spcBef>
                <a:spcPts val="0"/>
              </a:spcBef>
              <a:buNone/>
              <a:defRPr sz="1200" baseline="0">
                <a:solidFill>
                  <a:schemeClr val="tx2"/>
                </a:solidFill>
                <a:latin typeface="Calibri" pitchFamily="34" charset="0"/>
              </a:defRPr>
            </a:lvl1pPr>
          </a:lstStyle>
          <a:p>
            <a:pPr lvl="0"/>
            <a:r>
              <a:rPr lang="en-GB"/>
              <a:t>Click to edit Master text styles</a:t>
            </a:r>
          </a:p>
        </p:txBody>
      </p:sp>
      <p:sp>
        <p:nvSpPr>
          <p:cNvPr id="8" name="Title 7"/>
          <p:cNvSpPr>
            <a:spLocks noGrp="1"/>
          </p:cNvSpPr>
          <p:nvPr>
            <p:ph type="title"/>
          </p:nvPr>
        </p:nvSpPr>
        <p:spPr bwMode="auto">
          <a:xfrm>
            <a:off x="479425" y="4149080"/>
            <a:ext cx="4704523" cy="504056"/>
          </a:xfrm>
          <a:prstGeom prst="rect">
            <a:avLst/>
          </a:prstGeom>
          <a:noFill/>
          <a:ln/>
        </p:spPr>
        <p:txBody>
          <a:bodyPr vert="horz" wrap="square" lIns="0" tIns="45720" rIns="91440" bIns="45720" anchor="b" anchorCtr="0">
            <a:noAutofit/>
          </a:bodyPr>
          <a:lstStyle>
            <a:lvl1pPr marL="0" indent="0" algn="l">
              <a:lnSpc>
                <a:spcPct val="100000"/>
              </a:lnSpc>
              <a:spcBef>
                <a:spcPct val="20000"/>
              </a:spcBef>
              <a:spcAft>
                <a:spcPts val="0"/>
              </a:spcAft>
              <a:defRPr kumimoji="0" sz="3000" b="0" i="0" u="none" baseline="0">
                <a:solidFill>
                  <a:srgbClr val="034EA2"/>
                </a:solidFill>
                <a:latin typeface="Calibri" panose="020F0502020204030204" pitchFamily="34" charset="0"/>
              </a:defRPr>
            </a:lvl1pPr>
          </a:lstStyle>
          <a:p>
            <a:r>
              <a:rPr lang="en-US" dirty="0"/>
              <a:t>Click to edit Master title</a:t>
            </a:r>
          </a:p>
        </p:txBody>
      </p:sp>
    </p:spTree>
    <p:extLst>
      <p:ext uri="{BB962C8B-B14F-4D97-AF65-F5344CB8AC3E}">
        <p14:creationId xmlns:p14="http://schemas.microsoft.com/office/powerpoint/2010/main" val="75499503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TALEMP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376D7-F2A1-0244-93E3-01C9B88AA2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2219810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5BC9729-854B-E148-BEE5-DD0A2A6302A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D3D32DF-1602-9444-A196-DED7C1C665CC}" type="datetime1">
              <a:rPr lang="fi-FI"/>
              <a:pPr>
                <a:defRPr/>
              </a:pPr>
              <a:t>25.3.2024</a:t>
            </a:fld>
            <a:endParaRPr lang="fi-FI"/>
          </a:p>
        </p:txBody>
      </p:sp>
      <p:sp>
        <p:nvSpPr>
          <p:cNvPr id="5" name="Footer Placeholder 4">
            <a:extLst>
              <a:ext uri="{FF2B5EF4-FFF2-40B4-BE49-F238E27FC236}">
                <a16:creationId xmlns:a16="http://schemas.microsoft.com/office/drawing/2014/main" id="{1D1CA402-BDD6-1C4B-99D9-2B02ACDE085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fi-FI"/>
          </a:p>
        </p:txBody>
      </p:sp>
      <p:sp>
        <p:nvSpPr>
          <p:cNvPr id="6" name="Slide Number Placeholder 5">
            <a:extLst>
              <a:ext uri="{FF2B5EF4-FFF2-40B4-BE49-F238E27FC236}">
                <a16:creationId xmlns:a16="http://schemas.microsoft.com/office/drawing/2014/main" id="{318B44F9-19C2-FE47-BAC9-A32BA90BF93D}"/>
              </a:ext>
            </a:extLst>
          </p:cNvPr>
          <p:cNvSpPr>
            <a:spLocks noGrp="1"/>
          </p:cNvSpPr>
          <p:nvPr>
            <p:ph type="sldNum" sz="quarter" idx="12"/>
          </p:nvPr>
        </p:nvSpPr>
        <p:spPr/>
        <p:txBody>
          <a:bodyPr/>
          <a:lstStyle>
            <a:lvl1pPr>
              <a:defRPr/>
            </a:lvl1pPr>
          </a:lstStyle>
          <a:p>
            <a:pPr>
              <a:defRPr/>
            </a:pPr>
            <a:fld id="{B5D68749-5D30-864B-8A12-9EFD4DD015A1}" type="slidenum">
              <a:rPr lang="fi-FI"/>
              <a:pPr>
                <a:defRPr/>
              </a:pPr>
              <a:t>‹#›</a:t>
            </a:fld>
            <a:endParaRPr lang="fi-FI"/>
          </a:p>
        </p:txBody>
      </p:sp>
    </p:spTree>
    <p:extLst>
      <p:ext uri="{BB962C8B-B14F-4D97-AF65-F5344CB8AC3E}">
        <p14:creationId xmlns:p14="http://schemas.microsoft.com/office/powerpoint/2010/main" val="279638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6E8A-861F-C943-A60B-C40CD45D9416}"/>
              </a:ext>
            </a:extLst>
          </p:cNvPr>
          <p:cNvSpPr>
            <a:spLocks noGrp="1"/>
          </p:cNvSpPr>
          <p:nvPr>
            <p:ph type="title"/>
          </p:nvPr>
        </p:nvSpPr>
        <p:spPr/>
        <p:txBody>
          <a:bodyPr/>
          <a:lstStyle/>
          <a:p>
            <a:r>
              <a:rPr lang="en-GB"/>
              <a:t>Click to edit Master title style</a:t>
            </a:r>
            <a:endParaRPr lang="en-BG"/>
          </a:p>
        </p:txBody>
      </p:sp>
      <p:sp>
        <p:nvSpPr>
          <p:cNvPr id="3" name="Slide Number Placeholder 2">
            <a:extLst>
              <a:ext uri="{FF2B5EF4-FFF2-40B4-BE49-F238E27FC236}">
                <a16:creationId xmlns:a16="http://schemas.microsoft.com/office/drawing/2014/main" id="{BB565B31-8F36-524A-A5C2-80AD5EC9B2AB}"/>
              </a:ext>
            </a:extLst>
          </p:cNvPr>
          <p:cNvSpPr>
            <a:spLocks noGrp="1"/>
          </p:cNvSpPr>
          <p:nvPr>
            <p:ph type="sldNum" sz="quarter" idx="10"/>
          </p:nvPr>
        </p:nvSpPr>
        <p:spPr/>
        <p:txBody>
          <a:bodyPr/>
          <a:lstStyle>
            <a:lvl1pPr>
              <a:defRPr>
                <a:solidFill>
                  <a:schemeClr val="tx2"/>
                </a:solidFill>
              </a:defRPr>
            </a:lvl1pPr>
          </a:lstStyle>
          <a:p>
            <a:fld id="{28A3D32B-9EE4-634E-8394-5B7C42BAEC12}" type="slidenum">
              <a:rPr lang="en-US" smtClean="0"/>
              <a:pPr/>
              <a:t>‹#›</a:t>
            </a:fld>
            <a:endParaRPr lang="en-US" dirty="0"/>
          </a:p>
        </p:txBody>
      </p:sp>
    </p:spTree>
    <p:extLst>
      <p:ext uri="{BB962C8B-B14F-4D97-AF65-F5344CB8AC3E}">
        <p14:creationId xmlns:p14="http://schemas.microsoft.com/office/powerpoint/2010/main" val="3983493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x and Image Blu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C95DECA7-12FA-644F-B6F9-6DBF33C05E75}"/>
              </a:ext>
            </a:extLst>
          </p:cNvPr>
          <p:cNvSpPr>
            <a:spLocks noGrp="1"/>
          </p:cNvSpPr>
          <p:nvPr>
            <p:ph type="sldNum" sz="quarter" idx="17"/>
          </p:nvPr>
        </p:nvSpPr>
        <p:spPr/>
        <p:txBody>
          <a:bodyPr/>
          <a:lstStyle/>
          <a:p>
            <a:fld id="{64CE79F4-A699-154A-844F-9389BE303B65}" type="slidenum">
              <a:rPr lang="en-US" smtClean="0"/>
              <a:pPr/>
              <a:t>‹#›</a:t>
            </a:fld>
            <a:endParaRPr lang="en-US"/>
          </a:p>
        </p:txBody>
      </p:sp>
    </p:spTree>
    <p:extLst>
      <p:ext uri="{BB962C8B-B14F-4D97-AF65-F5344CB8AC3E}">
        <p14:creationId xmlns:p14="http://schemas.microsoft.com/office/powerpoint/2010/main" val="84904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Width Text Box Blu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078622E3-3CBF-694B-80F9-5C66EC0E833E}"/>
              </a:ext>
            </a:extLst>
          </p:cNvPr>
          <p:cNvSpPr>
            <a:spLocks noGrp="1"/>
          </p:cNvSpPr>
          <p:nvPr>
            <p:ph type="sldNum" sz="quarter" idx="17"/>
          </p:nvPr>
        </p:nvSpPr>
        <p:spPr/>
        <p:txBody>
          <a:bodyPr/>
          <a:lstStyle/>
          <a:p>
            <a:fld id="{64CE79F4-A699-154A-844F-9389BE303B65}" type="slidenum">
              <a:rPr lang="en-US" smtClean="0"/>
              <a:pPr/>
              <a:t>‹#›</a:t>
            </a:fld>
            <a:endParaRPr lang="en-US"/>
          </a:p>
        </p:txBody>
      </p:sp>
    </p:spTree>
    <p:extLst>
      <p:ext uri="{BB962C8B-B14F-4D97-AF65-F5344CB8AC3E}">
        <p14:creationId xmlns:p14="http://schemas.microsoft.com/office/powerpoint/2010/main" val="3567848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12E1F59-8691-1A48-9A45-386B5FABD21D}"/>
              </a:ext>
            </a:extLst>
          </p:cNvPr>
          <p:cNvSpPr>
            <a:spLocks noGrp="1"/>
          </p:cNvSpPr>
          <p:nvPr>
            <p:ph type="sldNum" sz="quarter" idx="10"/>
          </p:nvPr>
        </p:nvSpPr>
        <p:spPr/>
        <p:txBody>
          <a:bodyPr/>
          <a:lstStyle/>
          <a:p>
            <a:fld id="{64CE79F4-A699-154A-844F-9389BE303B65}" type="slidenum">
              <a:rPr lang="en-US" smtClean="0"/>
              <a:pPr/>
              <a:t>‹#›</a:t>
            </a:fld>
            <a:endParaRPr lang="en-US"/>
          </a:p>
        </p:txBody>
      </p:sp>
    </p:spTree>
    <p:extLst>
      <p:ext uri="{BB962C8B-B14F-4D97-AF65-F5344CB8AC3E}">
        <p14:creationId xmlns:p14="http://schemas.microsoft.com/office/powerpoint/2010/main" val="524620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ab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40A500FC-82B0-FF4A-A710-BB23B4600D86}"/>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8D044DD3-C5A3-A341-BE9F-BC6CC2422D56}"/>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3" name="Slide Number Placeholder 2">
            <a:extLst>
              <a:ext uri="{FF2B5EF4-FFF2-40B4-BE49-F238E27FC236}">
                <a16:creationId xmlns:a16="http://schemas.microsoft.com/office/drawing/2014/main" id="{527D149C-696B-3D4C-8142-B4CDD50C702D}"/>
              </a:ext>
            </a:extLst>
          </p:cNvPr>
          <p:cNvSpPr>
            <a:spLocks noGrp="1"/>
          </p:cNvSpPr>
          <p:nvPr>
            <p:ph type="sldNum" sz="quarter" idx="11"/>
          </p:nvPr>
        </p:nvSpPr>
        <p:spPr/>
        <p:txBody>
          <a:bodyPr/>
          <a:lstStyle/>
          <a:p>
            <a:fld id="{64CE79F4-A699-154A-844F-9389BE303B65}" type="slidenum">
              <a:rPr lang="en-US" smtClean="0"/>
              <a:pPr/>
              <a:t>‹#›</a:t>
            </a:fld>
            <a:endParaRPr lang="en-US"/>
          </a:p>
        </p:txBody>
      </p:sp>
    </p:spTree>
    <p:extLst>
      <p:ext uri="{BB962C8B-B14F-4D97-AF65-F5344CB8AC3E}">
        <p14:creationId xmlns:p14="http://schemas.microsoft.com/office/powerpoint/2010/main" val="1648455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Box and Image Green">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8197599" y="1080000"/>
            <a:ext cx="3600401" cy="4392836"/>
          </a:xfrm>
          <a:prstGeom prst="round2DiagRect">
            <a:avLst>
              <a:gd name="adj1" fmla="val 0"/>
              <a:gd name="adj2" fmla="val 9482"/>
            </a:avLst>
          </a:prstGeom>
        </p:spPr>
        <p:txBody>
          <a:bodyPr/>
          <a:lstStyle>
            <a:lvl1pPr marL="0" indent="0">
              <a:buNone/>
              <a:defRPr sz="16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359999" y="1080000"/>
            <a:ext cx="7585121" cy="4406400"/>
          </a:xfrm>
          <a:prstGeom prst="round2DiagRect">
            <a:avLst>
              <a:gd name="adj1" fmla="val 0"/>
              <a:gd name="adj2" fmla="val 870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4B5EE23A-6AC2-4440-A692-16BAF73508CF}"/>
              </a:ext>
            </a:extLst>
          </p:cNvPr>
          <p:cNvSpPr>
            <a:spLocks noGrp="1"/>
          </p:cNvSpPr>
          <p:nvPr>
            <p:ph type="sldNum" sz="quarter" idx="17"/>
          </p:nvPr>
        </p:nvSpPr>
        <p:spPr/>
        <p:txBody>
          <a:bodyPr/>
          <a:lstStyle/>
          <a:p>
            <a:fld id="{3B30E216-DE9D-2A45-8757-D846723AC79B}" type="slidenum">
              <a:rPr lang="en-US" smtClean="0"/>
              <a:pPr/>
              <a:t>‹#›</a:t>
            </a:fld>
            <a:endParaRPr lang="en-US"/>
          </a:p>
        </p:txBody>
      </p:sp>
    </p:spTree>
    <p:extLst>
      <p:ext uri="{BB962C8B-B14F-4D97-AF65-F5344CB8AC3E}">
        <p14:creationId xmlns:p14="http://schemas.microsoft.com/office/powerpoint/2010/main" val="113075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1291597272"/>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Text Box Gree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11510008" cy="4406400"/>
          </a:xfrm>
          <a:prstGeom prst="round2DiagRect">
            <a:avLst>
              <a:gd name="adj1" fmla="val 0"/>
              <a:gd name="adj2" fmla="val 8938"/>
            </a:avLst>
          </a:prstGeom>
          <a:solidFill>
            <a:schemeClr val="bg1">
              <a:alpha val="75000"/>
            </a:schemeClr>
          </a:solidFill>
          <a:ln/>
        </p:spPr>
        <p:txBody>
          <a:bodyPr vert="horz" wrap="square" lIns="108000" tIns="108000" rIns="108000" bIns="108000" rtlCol="0" anchor="t" anchorCtr="0">
            <a:noAutofit/>
          </a:bodyPr>
          <a:lstStyle>
            <a:lvl1pPr marL="0" indent="0" algn="l">
              <a:buFont typeface="Arial" panose="020B0604020202020204" pitchFamily="34" charset="0"/>
              <a:buNone/>
              <a:defRPr lang="en-GB" sz="2000" dirty="0" smtClean="0">
                <a:solidFill>
                  <a:schemeClr val="tx1"/>
                </a:solidFill>
              </a:defRPr>
            </a:lvl1pPr>
            <a:lvl2pPr marL="720725" indent="-254000" algn="l">
              <a:buFont typeface="Arial" panose="020B0604020202020204" pitchFamily="34" charset="0"/>
              <a:buChar char="•"/>
              <a:tabLst/>
              <a:defRPr lang="en-GB" sz="2000" dirty="0" smtClean="0">
                <a:solidFill>
                  <a:schemeClr val="tx1"/>
                </a:solidFill>
              </a:defRPr>
            </a:lvl2pPr>
            <a:lvl3pPr marL="963000" indent="0" algn="l">
              <a:buNone/>
              <a:defRPr lang="en-GB" sz="2000" dirty="0">
                <a:solidFill>
                  <a:schemeClr val="bg1"/>
                </a:solidFill>
              </a:defRPr>
            </a:lvl3pPr>
            <a:lvl4pPr marL="1420200" indent="0" algn="l">
              <a:buNone/>
              <a:defRPr lang="en-GB" sz="20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B0921421-1288-B140-99D8-1A60DFE51D7A}"/>
              </a:ext>
            </a:extLst>
          </p:cNvPr>
          <p:cNvSpPr>
            <a:spLocks noGrp="1"/>
          </p:cNvSpPr>
          <p:nvPr>
            <p:ph type="sldNum" sz="quarter" idx="17"/>
          </p:nvPr>
        </p:nvSpPr>
        <p:spPr/>
        <p:txBody>
          <a:bodyPr/>
          <a:lstStyle/>
          <a:p>
            <a:fld id="{3B30E216-DE9D-2A45-8757-D846723AC79B}" type="slidenum">
              <a:rPr lang="en-US" smtClean="0"/>
              <a:pPr/>
              <a:t>‹#›</a:t>
            </a:fld>
            <a:endParaRPr lang="en-US"/>
          </a:p>
        </p:txBody>
      </p:sp>
    </p:spTree>
    <p:extLst>
      <p:ext uri="{BB962C8B-B14F-4D97-AF65-F5344CB8AC3E}">
        <p14:creationId xmlns:p14="http://schemas.microsoft.com/office/powerpoint/2010/main" val="3600665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D7795A2-745D-5841-AA54-0AC6C729DCE3}"/>
              </a:ext>
            </a:extLst>
          </p:cNvPr>
          <p:cNvSpPr>
            <a:spLocks noGrp="1"/>
          </p:cNvSpPr>
          <p:nvPr>
            <p:ph type="sldNum" sz="quarter" idx="10"/>
          </p:nvPr>
        </p:nvSpPr>
        <p:spPr/>
        <p:txBody>
          <a:bodyPr/>
          <a:lstStyle/>
          <a:p>
            <a:fld id="{3B30E216-DE9D-2A45-8757-D846723AC79B}" type="slidenum">
              <a:rPr lang="en-US" smtClean="0"/>
              <a:pPr/>
              <a:t>‹#›</a:t>
            </a:fld>
            <a:endParaRPr lang="en-US"/>
          </a:p>
        </p:txBody>
      </p:sp>
    </p:spTree>
    <p:extLst>
      <p:ext uri="{BB962C8B-B14F-4D97-AF65-F5344CB8AC3E}">
        <p14:creationId xmlns:p14="http://schemas.microsoft.com/office/powerpoint/2010/main" val="106301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b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4" name="Round Diagonal Corner of Rectangle 3">
            <a:extLst>
              <a:ext uri="{FF2B5EF4-FFF2-40B4-BE49-F238E27FC236}">
                <a16:creationId xmlns:a16="http://schemas.microsoft.com/office/drawing/2014/main" id="{F5F5B51E-D8CC-A541-9744-5170B6E6A200}"/>
              </a:ext>
            </a:extLst>
          </p:cNvPr>
          <p:cNvSpPr/>
          <p:nvPr userDrawn="1"/>
        </p:nvSpPr>
        <p:spPr>
          <a:xfrm>
            <a:off x="359999" y="1064887"/>
            <a:ext cx="11510008" cy="4406400"/>
          </a:xfrm>
          <a:prstGeom prst="round2DiagRect">
            <a:avLst>
              <a:gd name="adj1" fmla="val 0"/>
              <a:gd name="adj2" fmla="val 909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1ABF3D8C-3536-B845-8A56-8A6DBCB9632A}"/>
              </a:ext>
            </a:extLst>
          </p:cNvPr>
          <p:cNvSpPr>
            <a:spLocks noGrp="1"/>
          </p:cNvSpPr>
          <p:nvPr>
            <p:ph type="tbl" sz="quarter" idx="10"/>
          </p:nvPr>
        </p:nvSpPr>
        <p:spPr>
          <a:xfrm>
            <a:off x="647700" y="1354138"/>
            <a:ext cx="10926763" cy="3865562"/>
          </a:xfrm>
          <a:prstGeom prst="rect">
            <a:avLst/>
          </a:prstGeom>
        </p:spPr>
        <p:txBody>
          <a:bodyPr/>
          <a:lstStyle>
            <a:lvl1pPr marL="0" indent="0" algn="ctr">
              <a:buNone/>
              <a:defRPr>
                <a:solidFill>
                  <a:schemeClr val="tx2"/>
                </a:solidFill>
              </a:defRPr>
            </a:lvl1pPr>
          </a:lstStyle>
          <a:p>
            <a:endParaRPr lang="en-US" dirty="0"/>
          </a:p>
        </p:txBody>
      </p:sp>
      <p:sp>
        <p:nvSpPr>
          <p:cNvPr id="3" name="Slide Number Placeholder 2">
            <a:extLst>
              <a:ext uri="{FF2B5EF4-FFF2-40B4-BE49-F238E27FC236}">
                <a16:creationId xmlns:a16="http://schemas.microsoft.com/office/drawing/2014/main" id="{C7342848-FCCF-5047-A073-9139092DDD99}"/>
              </a:ext>
            </a:extLst>
          </p:cNvPr>
          <p:cNvSpPr>
            <a:spLocks noGrp="1"/>
          </p:cNvSpPr>
          <p:nvPr>
            <p:ph type="sldNum" sz="quarter" idx="11"/>
          </p:nvPr>
        </p:nvSpPr>
        <p:spPr/>
        <p:txBody>
          <a:bodyPr/>
          <a:lstStyle/>
          <a:p>
            <a:fld id="{3B30E216-DE9D-2A45-8757-D846723AC79B}" type="slidenum">
              <a:rPr lang="en-US" smtClean="0"/>
              <a:pPr/>
              <a:t>‹#›</a:t>
            </a:fld>
            <a:endParaRPr lang="en-US"/>
          </a:p>
        </p:txBody>
      </p:sp>
    </p:spTree>
    <p:extLst>
      <p:ext uri="{BB962C8B-B14F-4D97-AF65-F5344CB8AC3E}">
        <p14:creationId xmlns:p14="http://schemas.microsoft.com/office/powerpoint/2010/main" val="1408985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1814BCDA-79F6-9D4D-BB55-476C165C7EEB}"/>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Autofit/>
          </a:bodyPr>
          <a:lstStyle>
            <a:lvl1pPr algn="l">
              <a:defRPr sz="3200" b="0" i="0" cap="all" baseline="0">
                <a:solidFill>
                  <a:schemeClr val="bg1"/>
                </a:solidFill>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panose="020F0502020204030204" pitchFamily="34" charset="0"/>
                <a:cs typeface="Calibri" panose="020F05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DD14EDD4-90D3-D040-B541-0B17444DB4E6}"/>
              </a:ext>
            </a:extLst>
          </p:cNvPr>
          <p:cNvSpPr>
            <a:spLocks noGrp="1"/>
          </p:cNvSpPr>
          <p:nvPr>
            <p:ph type="sldNum" sz="quarter" idx="19"/>
          </p:nvPr>
        </p:nvSpPr>
        <p:spPr/>
        <p:txBody>
          <a:bodyPr/>
          <a:lstStyle/>
          <a:p>
            <a:fld id="{D0727A65-55F8-4F43-9DB4-6B5BC1C9C54E}" type="slidenum">
              <a:rPr lang="en-US" smtClean="0"/>
              <a:t>‹#›</a:t>
            </a:fld>
            <a:endParaRPr lang="en-US"/>
          </a:p>
        </p:txBody>
      </p:sp>
    </p:spTree>
    <p:extLst>
      <p:ext uri="{BB962C8B-B14F-4D97-AF65-F5344CB8AC3E}">
        <p14:creationId xmlns:p14="http://schemas.microsoft.com/office/powerpoint/2010/main" val="2222354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1814BCDA-79F6-9D4D-BB55-476C165C7EEB}"/>
              </a:ext>
            </a:extLst>
          </p:cNvPr>
          <p:cNvSpPr>
            <a:spLocks noGrp="1"/>
          </p:cNvSpPr>
          <p:nvPr>
            <p:ph type="title" hasCustomPrompt="1"/>
          </p:nvPr>
        </p:nvSpPr>
        <p:spPr>
          <a:xfrm>
            <a:off x="360000" y="360000"/>
            <a:ext cx="11510008" cy="492443"/>
          </a:xfrm>
          <a:prstGeom prst="rect">
            <a:avLst/>
          </a:prstGeom>
        </p:spPr>
        <p:txBody>
          <a:bodyPr vert="horz" lIns="0" tIns="0" rIns="0" bIns="0" rtlCol="0" anchor="t" anchorCtr="0">
            <a:noAutofit/>
          </a:bodyPr>
          <a:lstStyle>
            <a:lvl1pPr algn="l">
              <a:defRPr sz="3200" b="0" i="0" cap="all" baseline="0">
                <a:solidFill>
                  <a:schemeClr val="bg1"/>
                </a:solidFill>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panose="020F0502020204030204" pitchFamily="34" charset="0"/>
                <a:cs typeface="Calibri" panose="020F05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5CF1F073-1D89-D840-A8A1-F51E5FAC9F1B}"/>
              </a:ext>
            </a:extLst>
          </p:cNvPr>
          <p:cNvSpPr>
            <a:spLocks noGrp="1"/>
          </p:cNvSpPr>
          <p:nvPr>
            <p:ph type="sldNum" sz="quarter" idx="19"/>
          </p:nvPr>
        </p:nvSpPr>
        <p:spPr/>
        <p:txBody>
          <a:bodyPr/>
          <a:lstStyle/>
          <a:p>
            <a:fld id="{D0727A65-55F8-4F43-9DB4-6B5BC1C9C54E}" type="slidenum">
              <a:rPr lang="en-US" smtClean="0"/>
              <a:t>‹#›</a:t>
            </a:fld>
            <a:endParaRPr lang="en-US"/>
          </a:p>
        </p:txBody>
      </p:sp>
    </p:spTree>
    <p:extLst>
      <p:ext uri="{BB962C8B-B14F-4D97-AF65-F5344CB8AC3E}">
        <p14:creationId xmlns:p14="http://schemas.microsoft.com/office/powerpoint/2010/main" val="3283598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CCB2E6-B317-FD43-A12B-EA07702A1ADB}"/>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3" name="Slide Number Placeholder 2">
            <a:extLst>
              <a:ext uri="{FF2B5EF4-FFF2-40B4-BE49-F238E27FC236}">
                <a16:creationId xmlns:a16="http://schemas.microsoft.com/office/drawing/2014/main" id="{64B1AAEF-C3EB-2446-A238-B6881F943242}"/>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
        <p:nvSpPr>
          <p:cNvPr id="4" name="Title 3">
            <a:extLst>
              <a:ext uri="{FF2B5EF4-FFF2-40B4-BE49-F238E27FC236}">
                <a16:creationId xmlns:a16="http://schemas.microsoft.com/office/drawing/2014/main" id="{B1B6652E-74A4-7248-B54F-8B6249616FBD}"/>
              </a:ext>
            </a:extLst>
          </p:cNvPr>
          <p:cNvSpPr>
            <a:spLocks noGrp="1"/>
          </p:cNvSpPr>
          <p:nvPr>
            <p:ph type="title" hasCustomPrompt="1"/>
          </p:nvPr>
        </p:nvSpPr>
        <p:spPr>
          <a:xfrm>
            <a:off x="360000" y="360000"/>
            <a:ext cx="11510008" cy="492443"/>
          </a:xfrm>
        </p:spPr>
        <p:txBody>
          <a:bodyPr anchor="ctr" anchorCtr="0"/>
          <a:lstStyle/>
          <a:p>
            <a:r>
              <a:rPr lang="en-GB" dirty="0"/>
              <a:t>TITLE</a:t>
            </a:r>
            <a:endParaRPr lang="en-BG" dirty="0"/>
          </a:p>
        </p:txBody>
      </p:sp>
    </p:spTree>
    <p:extLst>
      <p:ext uri="{BB962C8B-B14F-4D97-AF65-F5344CB8AC3E}">
        <p14:creationId xmlns:p14="http://schemas.microsoft.com/office/powerpoint/2010/main" val="3122270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F305D1-7D68-FE45-A416-E3011BC569F1}"/>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CAF33458-D8BD-E44A-A776-2D27800F725C}"/>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EA417759-722B-4E4A-8C5F-88BF94B76CC9}"/>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451799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82A11-95E1-4D4C-915F-BED3F7F208C8}"/>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29E07229-25F6-F64F-8E12-C30CB6E008BE}"/>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F8D3195D-5C31-EC46-8F9A-7C1E17F55679}"/>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4009975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935A19-7A80-5D41-BD3E-3758065BE8F5}"/>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035D4529-9B9C-2444-9656-64FF7F6C0B87}"/>
              </a:ext>
            </a:extLst>
          </p:cNvPr>
          <p:cNvSpPr>
            <a:spLocks noGrp="1"/>
          </p:cNvSpPr>
          <p:nvPr>
            <p:ph type="title" hasCustomPrompt="1"/>
          </p:nvPr>
        </p:nvSpPr>
        <p:spPr>
          <a:xfrm>
            <a:off x="360000" y="360000"/>
            <a:ext cx="11510008" cy="492443"/>
          </a:xfrm>
          <a:prstGeom prst="rect">
            <a:avLst/>
          </a:prstGeom>
        </p:spPr>
        <p:txBody>
          <a:bodyPr/>
          <a:lstStyle/>
          <a:p>
            <a:r>
              <a:rPr lang="en-BG" dirty="0"/>
              <a:t>TITLE</a:t>
            </a:r>
          </a:p>
        </p:txBody>
      </p:sp>
      <p:sp>
        <p:nvSpPr>
          <p:cNvPr id="3" name="Slide Number Placeholder 2">
            <a:extLst>
              <a:ext uri="{FF2B5EF4-FFF2-40B4-BE49-F238E27FC236}">
                <a16:creationId xmlns:a16="http://schemas.microsoft.com/office/drawing/2014/main" id="{23834D06-9FA6-374B-A65C-7917B701FCC0}"/>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599512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46CF0449-BEE0-CA43-8231-C7BBB2618F52}"/>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0473AEBD-FECB-DC40-BF1D-73EA39E5C705}"/>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12710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hit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tx2"/>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rgbClr val="034EA2"/>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rgbClr val="58595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2392139831"/>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85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EC1D01A7-EE07-C04D-8BAC-8373F06E7597}"/>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4B125504-8C7F-7A4E-9E15-7FADAF7471CC}"/>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2380808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010351-F375-4A45-A5B6-81B4B2842239}"/>
              </a:ext>
            </a:extLst>
          </p:cNvPr>
          <p:cNvSpPr>
            <a:spLocks noGrp="1"/>
          </p:cNvSpPr>
          <p:nvPr>
            <p:ph type="body" sz="quarter" idx="18" hasCustomPrompt="1"/>
          </p:nvPr>
        </p:nvSpPr>
        <p:spPr>
          <a:xfrm>
            <a:off x="360000" y="1174206"/>
            <a:ext cx="6376466" cy="4289045"/>
          </a:xfrm>
          <a:prstGeom prst="round2DiagRect">
            <a:avLst>
              <a:gd name="adj1" fmla="val 0"/>
              <a:gd name="adj2" fmla="val 11550"/>
            </a:avLst>
          </a:prstGeom>
          <a:solidFill>
            <a:schemeClr val="bg1">
              <a:alpha val="90000"/>
            </a:schemeClr>
          </a:solidFill>
          <a:ln/>
        </p:spPr>
        <p:txBody>
          <a:bodyPr vert="horz" wrap="square" lIns="108000" tIns="108000" rIns="108000" bIns="108000" rtlCol="0" anchor="t" anchorCtr="0">
            <a:normAutofit/>
          </a:bodyPr>
          <a:lstStyle>
            <a:lvl1pPr marL="0" indent="0">
              <a:buClr>
                <a:schemeClr val="bg2"/>
              </a:buClr>
              <a:buFont typeface="Arial" panose="020B0604020202020204" pitchFamily="34" charset="0"/>
              <a:buNone/>
              <a:defRPr lang="en-GB" sz="2000" b="0" i="0" dirty="0" smtClean="0">
                <a:solidFill>
                  <a:schemeClr val="tx1"/>
                </a:solidFill>
                <a:latin typeface="Calibri Light" panose="020F0302020204030204" pitchFamily="34" charset="0"/>
                <a:cs typeface="Calibri Light" panose="020F0302020204030204" pitchFamily="34" charset="0"/>
              </a:defRPr>
            </a:lvl1pPr>
            <a:lvl2pPr marL="742950" indent="-285750">
              <a:buFont typeface="System Font Regular"/>
              <a:buChar char="•"/>
              <a:defRPr lang="en-GB" sz="2000" b="0" i="0" dirty="0" smtClean="0">
                <a:latin typeface="Calibri" panose="020F0502020204030204" pitchFamily="34" charset="0"/>
                <a:cs typeface="Calibri" panose="020F0502020204030204" pitchFamily="34" charset="0"/>
              </a:defRPr>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49CE4D16-955C-4E4B-A569-7AFD19468729}"/>
              </a:ext>
            </a:extLst>
          </p:cNvPr>
          <p:cNvSpPr>
            <a:spLocks noGrp="1"/>
          </p:cNvSpPr>
          <p:nvPr>
            <p:ph type="title" hasCustomPrompt="1"/>
          </p:nvPr>
        </p:nvSpPr>
        <p:spPr>
          <a:xfrm>
            <a:off x="360000" y="360000"/>
            <a:ext cx="11510008" cy="492443"/>
          </a:xfrm>
          <a:prstGeom prst="rect">
            <a:avLst/>
          </a:prstGeom>
        </p:spPr>
        <p:txBody>
          <a:bodyPr/>
          <a:lstStyle/>
          <a:p>
            <a:r>
              <a:rPr lang="en-GB" dirty="0"/>
              <a:t>TITLE</a:t>
            </a:r>
            <a:endParaRPr lang="en-BG" dirty="0"/>
          </a:p>
        </p:txBody>
      </p:sp>
      <p:sp>
        <p:nvSpPr>
          <p:cNvPr id="3" name="Slide Number Placeholder 2">
            <a:extLst>
              <a:ext uri="{FF2B5EF4-FFF2-40B4-BE49-F238E27FC236}">
                <a16:creationId xmlns:a16="http://schemas.microsoft.com/office/drawing/2014/main" id="{A35176C0-A511-C24A-92F5-6D8CB8188093}"/>
              </a:ext>
            </a:extLst>
          </p:cNvPr>
          <p:cNvSpPr>
            <a:spLocks noGrp="1"/>
          </p:cNvSpPr>
          <p:nvPr>
            <p:ph type="sldNum" sz="quarter" idx="19"/>
          </p:nvPr>
        </p:nvSpPr>
        <p:spPr/>
        <p:txBody>
          <a:bodyPr/>
          <a:lstStyle/>
          <a:p>
            <a:fld id="{28A3D32B-9EE4-634E-8394-5B7C42BAEC12}" type="slidenum">
              <a:rPr lang="en-US" smtClean="0"/>
              <a:pPr/>
              <a:t>‹#›</a:t>
            </a:fld>
            <a:endParaRPr lang="en-US" dirty="0">
              <a:solidFill>
                <a:schemeClr val="bg1"/>
              </a:solidFill>
            </a:endParaRPr>
          </a:p>
        </p:txBody>
      </p:sp>
    </p:spTree>
    <p:extLst>
      <p:ext uri="{BB962C8B-B14F-4D97-AF65-F5344CB8AC3E}">
        <p14:creationId xmlns:p14="http://schemas.microsoft.com/office/powerpoint/2010/main" val="4157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1">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7219800" y="0"/>
            <a:ext cx="4972200"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200" h="6858000">
                <a:moveTo>
                  <a:pt x="1098272" y="0"/>
                </a:moveTo>
                <a:lnTo>
                  <a:pt x="4972200" y="0"/>
                </a:lnTo>
                <a:lnTo>
                  <a:pt x="4972200" y="6858000"/>
                </a:lnTo>
                <a:lnTo>
                  <a:pt x="1112005" y="6858000"/>
                </a:lnTo>
                <a:lnTo>
                  <a:pt x="1045628" y="6766729"/>
                </a:lnTo>
                <a:cubicBezTo>
                  <a:pt x="385473" y="5811260"/>
                  <a:pt x="0" y="4659426"/>
                  <a:pt x="0" y="3419558"/>
                </a:cubicBezTo>
                <a:cubicBezTo>
                  <a:pt x="0" y="2179690"/>
                  <a:pt x="385473" y="1027856"/>
                  <a:pt x="1045628" y="72387"/>
                </a:cubicBez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58764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6" name="FooterText Manuell">
            <a:extLst>
              <a:ext uri="{FF2B5EF4-FFF2-40B4-BE49-F238E27FC236}">
                <a16:creationId xmlns:a16="http://schemas.microsoft.com/office/drawing/2014/main" id="{92D8E629-0DC7-D749-8520-88232892C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1033F960-D7B7-F84F-A036-412327B83880}"/>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02771214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7C2CC55F-640D-6047-8E96-23B9AA53769B}"/>
              </a:ext>
            </a:extLst>
          </p:cNvPr>
          <p:cNvSpPr>
            <a:spLocks noGrp="1"/>
          </p:cNvSpPr>
          <p:nvPr>
            <p:ph type="pic" sz="quarter" idx="11"/>
          </p:nvPr>
        </p:nvSpPr>
        <p:spPr>
          <a:xfrm>
            <a:off x="6740375" y="0"/>
            <a:ext cx="5460857" cy="6858000"/>
          </a:xfrm>
          <a:custGeom>
            <a:avLst/>
            <a:gdLst>
              <a:gd name="connsiteX0" fmla="*/ 1098272 w 4972200"/>
              <a:gd name="connsiteY0" fmla="*/ 0 h 6858000"/>
              <a:gd name="connsiteX1" fmla="*/ 4972200 w 4972200"/>
              <a:gd name="connsiteY1" fmla="*/ 0 h 6858000"/>
              <a:gd name="connsiteX2" fmla="*/ 4972200 w 4972200"/>
              <a:gd name="connsiteY2" fmla="*/ 6858000 h 6858000"/>
              <a:gd name="connsiteX3" fmla="*/ 1112005 w 4972200"/>
              <a:gd name="connsiteY3" fmla="*/ 6858000 h 6858000"/>
              <a:gd name="connsiteX4" fmla="*/ 1045628 w 4972200"/>
              <a:gd name="connsiteY4" fmla="*/ 6766729 h 6858000"/>
              <a:gd name="connsiteX5" fmla="*/ 0 w 4972200"/>
              <a:gd name="connsiteY5" fmla="*/ 3419558 h 6858000"/>
              <a:gd name="connsiteX6" fmla="*/ 1045628 w 4972200"/>
              <a:gd name="connsiteY6" fmla="*/ 72387 h 6858000"/>
              <a:gd name="connsiteX0" fmla="*/ 1098272 w 5459880"/>
              <a:gd name="connsiteY0" fmla="*/ 0 h 6858000"/>
              <a:gd name="connsiteX1" fmla="*/ 5459880 w 5459880"/>
              <a:gd name="connsiteY1" fmla="*/ 0 h 6858000"/>
              <a:gd name="connsiteX2" fmla="*/ 497220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59880"/>
              <a:gd name="connsiteY0" fmla="*/ 0 h 6858000"/>
              <a:gd name="connsiteX1" fmla="*/ 5459880 w 5459880"/>
              <a:gd name="connsiteY1" fmla="*/ 0 h 6858000"/>
              <a:gd name="connsiteX2" fmla="*/ 5449720 w 5459880"/>
              <a:gd name="connsiteY2" fmla="*/ 6858000 h 6858000"/>
              <a:gd name="connsiteX3" fmla="*/ 1112005 w 5459880"/>
              <a:gd name="connsiteY3" fmla="*/ 6858000 h 6858000"/>
              <a:gd name="connsiteX4" fmla="*/ 1045628 w 5459880"/>
              <a:gd name="connsiteY4" fmla="*/ 6766729 h 6858000"/>
              <a:gd name="connsiteX5" fmla="*/ 0 w 5459880"/>
              <a:gd name="connsiteY5" fmla="*/ 3419558 h 6858000"/>
              <a:gd name="connsiteX6" fmla="*/ 1045628 w 5459880"/>
              <a:gd name="connsiteY6" fmla="*/ 72387 h 6858000"/>
              <a:gd name="connsiteX7" fmla="*/ 1098272 w 5459880"/>
              <a:gd name="connsiteY7" fmla="*/ 0 h 6858000"/>
              <a:gd name="connsiteX0" fmla="*/ 1098272 w 5460857"/>
              <a:gd name="connsiteY0" fmla="*/ 0 h 6858000"/>
              <a:gd name="connsiteX1" fmla="*/ 5459880 w 5460857"/>
              <a:gd name="connsiteY1" fmla="*/ 0 h 6858000"/>
              <a:gd name="connsiteX2" fmla="*/ 5459880 w 5460857"/>
              <a:gd name="connsiteY2" fmla="*/ 6858000 h 6858000"/>
              <a:gd name="connsiteX3" fmla="*/ 1112005 w 5460857"/>
              <a:gd name="connsiteY3" fmla="*/ 6858000 h 6858000"/>
              <a:gd name="connsiteX4" fmla="*/ 1045628 w 5460857"/>
              <a:gd name="connsiteY4" fmla="*/ 6766729 h 6858000"/>
              <a:gd name="connsiteX5" fmla="*/ 0 w 5460857"/>
              <a:gd name="connsiteY5" fmla="*/ 3419558 h 6858000"/>
              <a:gd name="connsiteX6" fmla="*/ 1045628 w 5460857"/>
              <a:gd name="connsiteY6" fmla="*/ 72387 h 6858000"/>
              <a:gd name="connsiteX7" fmla="*/ 1098272 w 546085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857" h="6858000">
                <a:moveTo>
                  <a:pt x="1098272" y="0"/>
                </a:moveTo>
                <a:lnTo>
                  <a:pt x="5459880" y="0"/>
                </a:lnTo>
                <a:cubicBezTo>
                  <a:pt x="5456493" y="2286000"/>
                  <a:pt x="5463267" y="4572000"/>
                  <a:pt x="5459880" y="6858000"/>
                </a:cubicBezTo>
                <a:lnTo>
                  <a:pt x="1112005" y="6858000"/>
                </a:lnTo>
                <a:lnTo>
                  <a:pt x="1045628" y="6766729"/>
                </a:lnTo>
                <a:cubicBezTo>
                  <a:pt x="385473" y="5811260"/>
                  <a:pt x="0" y="4659426"/>
                  <a:pt x="0" y="3419558"/>
                </a:cubicBezTo>
                <a:cubicBezTo>
                  <a:pt x="0" y="2179690"/>
                  <a:pt x="385473" y="1027856"/>
                  <a:pt x="1045628" y="72387"/>
                </a:cubicBezTo>
                <a:lnTo>
                  <a:pt x="1098272" y="0"/>
                </a:lnTo>
                <a:close/>
              </a:path>
            </a:pathLst>
          </a:custGeom>
        </p:spPr>
        <p:txBody>
          <a:bodyPr wrap="square">
            <a:noAutofit/>
          </a:bodyPr>
          <a:lstStyle>
            <a:lvl1pPr marL="0" indent="0">
              <a:buNone/>
              <a:defRPr/>
            </a:lvl1pPr>
          </a:lstStyle>
          <a:p>
            <a:endParaRPr lang="en-US" dirty="0"/>
          </a:p>
        </p:txBody>
      </p:sp>
      <p:sp>
        <p:nvSpPr>
          <p:cNvPr id="18" name="Oval 17">
            <a:extLst>
              <a:ext uri="{FF2B5EF4-FFF2-40B4-BE49-F238E27FC236}">
                <a16:creationId xmlns:a16="http://schemas.microsoft.com/office/drawing/2014/main" id="{9043FFF6-8DD2-D445-BB8E-2A7EF69F7654}"/>
              </a:ext>
            </a:extLst>
          </p:cNvPr>
          <p:cNvSpPr/>
          <p:nvPr userDrawn="1"/>
        </p:nvSpPr>
        <p:spPr>
          <a:xfrm>
            <a:off x="7209860" y="-2693504"/>
            <a:ext cx="12245009" cy="122450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CA55FED-44AF-0945-96A4-A8059D34A519}"/>
              </a:ext>
            </a:extLst>
          </p:cNvPr>
          <p:cNvSpPr/>
          <p:nvPr userDrawn="1"/>
        </p:nvSpPr>
        <p:spPr>
          <a:xfrm>
            <a:off x="6137262" y="0"/>
            <a:ext cx="1447088" cy="6858000"/>
          </a:xfrm>
          <a:custGeom>
            <a:avLst/>
            <a:gdLst>
              <a:gd name="connsiteX0" fmla="*/ 979646 w 1447088"/>
              <a:gd name="connsiteY0" fmla="*/ 0 h 6858000"/>
              <a:gd name="connsiteX1" fmla="*/ 1433907 w 1447088"/>
              <a:gd name="connsiteY1" fmla="*/ 0 h 6858000"/>
              <a:gd name="connsiteX2" fmla="*/ 1360598 w 1447088"/>
              <a:gd name="connsiteY2" fmla="*/ 106375 h 6858000"/>
              <a:gd name="connsiteX3" fmla="*/ 379840 w 1447088"/>
              <a:gd name="connsiteY3" fmla="*/ 3419437 h 6858000"/>
              <a:gd name="connsiteX4" fmla="*/ 1360598 w 1447088"/>
              <a:gd name="connsiteY4" fmla="*/ 6732499 h 6858000"/>
              <a:gd name="connsiteX5" fmla="*/ 1447088 w 1447088"/>
              <a:gd name="connsiteY5" fmla="*/ 6858000 h 6858000"/>
              <a:gd name="connsiteX6" fmla="*/ 991551 w 1447088"/>
              <a:gd name="connsiteY6" fmla="*/ 6858000 h 6858000"/>
              <a:gd name="connsiteX7" fmla="*/ 886376 w 1447088"/>
              <a:gd name="connsiteY7" fmla="*/ 6689041 h 6858000"/>
              <a:gd name="connsiteX8" fmla="*/ 0 w 1447088"/>
              <a:gd name="connsiteY8" fmla="*/ 3419437 h 6858000"/>
              <a:gd name="connsiteX9" fmla="*/ 886376 w 1447088"/>
              <a:gd name="connsiteY9" fmla="*/ 149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088" h="6858000">
                <a:moveTo>
                  <a:pt x="979646" y="0"/>
                </a:moveTo>
                <a:lnTo>
                  <a:pt x="1433907" y="0"/>
                </a:lnTo>
                <a:lnTo>
                  <a:pt x="1360598" y="106375"/>
                </a:lnTo>
                <a:cubicBezTo>
                  <a:pt x="741398" y="1052108"/>
                  <a:pt x="379840" y="2192204"/>
                  <a:pt x="379840" y="3419437"/>
                </a:cubicBezTo>
                <a:cubicBezTo>
                  <a:pt x="379840" y="4646670"/>
                  <a:pt x="741398" y="5786767"/>
                  <a:pt x="1360598" y="6732499"/>
                </a:cubicBezTo>
                <a:lnTo>
                  <a:pt x="1447088" y="6858000"/>
                </a:lnTo>
                <a:lnTo>
                  <a:pt x="991551" y="6858000"/>
                </a:lnTo>
                <a:lnTo>
                  <a:pt x="886376" y="6689041"/>
                </a:lnTo>
                <a:cubicBezTo>
                  <a:pt x="323905" y="5735676"/>
                  <a:pt x="0" y="4616513"/>
                  <a:pt x="0" y="3419437"/>
                </a:cubicBezTo>
                <a:cubicBezTo>
                  <a:pt x="0" y="2222362"/>
                  <a:pt x="323905" y="1103198"/>
                  <a:pt x="886376" y="149834"/>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solidFill>
                <a:srgbClr val="333333"/>
              </a:solidFill>
            </a:endParaRPr>
          </a:p>
        </p:txBody>
      </p:sp>
      <p:sp>
        <p:nvSpPr>
          <p:cNvPr id="8" name="FooterText Manuell">
            <a:extLst>
              <a:ext uri="{FF2B5EF4-FFF2-40B4-BE49-F238E27FC236}">
                <a16:creationId xmlns:a16="http://schemas.microsoft.com/office/drawing/2014/main" id="{9D61E422-9C70-E54B-B202-CEB2B78FD9C9}"/>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9" name="Title 7">
            <a:extLst>
              <a:ext uri="{FF2B5EF4-FFF2-40B4-BE49-F238E27FC236}">
                <a16:creationId xmlns:a16="http://schemas.microsoft.com/office/drawing/2014/main" id="{16FB6976-FDD4-3E4D-A0C7-3D4FCDA088CF}"/>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Tree>
    <p:extLst>
      <p:ext uri="{BB962C8B-B14F-4D97-AF65-F5344CB8AC3E}">
        <p14:creationId xmlns:p14="http://schemas.microsoft.com/office/powerpoint/2010/main" val="3797757444"/>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3">
    <p:spTree>
      <p:nvGrpSpPr>
        <p:cNvPr id="1" name=""/>
        <p:cNvGrpSpPr/>
        <p:nvPr/>
      </p:nvGrpSpPr>
      <p:grpSpPr>
        <a:xfrm>
          <a:off x="0" y="0"/>
          <a:ext cx="0" cy="0"/>
          <a:chOff x="0" y="0"/>
          <a:chExt cx="0" cy="0"/>
        </a:xfrm>
      </p:grpSpPr>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9" name="Freeform 8">
            <a:extLst>
              <a:ext uri="{FF2B5EF4-FFF2-40B4-BE49-F238E27FC236}">
                <a16:creationId xmlns:a16="http://schemas.microsoft.com/office/drawing/2014/main" id="{B8AABB15-4D37-AC4A-9AF4-9F731FCE63F3}"/>
              </a:ext>
            </a:extLst>
          </p:cNvPr>
          <p:cNvSpPr/>
          <p:nvPr userDrawn="1"/>
        </p:nvSpPr>
        <p:spPr>
          <a:xfrm>
            <a:off x="6112604" y="812144"/>
            <a:ext cx="6079397" cy="6045857"/>
          </a:xfrm>
          <a:custGeom>
            <a:avLst/>
            <a:gdLst>
              <a:gd name="connsiteX0" fmla="*/ 3997474 w 6079397"/>
              <a:gd name="connsiteY0" fmla="*/ 0 h 6045857"/>
              <a:gd name="connsiteX1" fmla="*/ 6070310 w 6079397"/>
              <a:gd name="connsiteY1" fmla="*/ 578664 h 6045857"/>
              <a:gd name="connsiteX2" fmla="*/ 6079397 w 6079397"/>
              <a:gd name="connsiteY2" fmla="*/ 584489 h 6045857"/>
              <a:gd name="connsiteX3" fmla="*/ 6079397 w 6079397"/>
              <a:gd name="connsiteY3" fmla="*/ 879474 h 6045857"/>
              <a:gd name="connsiteX4" fmla="*/ 5784708 w 6079397"/>
              <a:gd name="connsiteY4" fmla="*/ 700467 h 6045857"/>
              <a:gd name="connsiteX5" fmla="*/ 3997474 w 6079397"/>
              <a:gd name="connsiteY5" fmla="*/ 247976 h 6045857"/>
              <a:gd name="connsiteX6" fmla="*/ 247976 w 6079397"/>
              <a:gd name="connsiteY6" fmla="*/ 3997030 h 6045857"/>
              <a:gd name="connsiteX7" fmla="*/ 700520 w 6079397"/>
              <a:gd name="connsiteY7" fmla="*/ 5784052 h 6045857"/>
              <a:gd name="connsiteX8" fmla="*/ 859590 w 6079397"/>
              <a:gd name="connsiteY8" fmla="*/ 6045857 h 6045857"/>
              <a:gd name="connsiteX9" fmla="*/ 565054 w 6079397"/>
              <a:gd name="connsiteY9" fmla="*/ 6045857 h 6045857"/>
              <a:gd name="connsiteX10" fmla="*/ 482474 w 6079397"/>
              <a:gd name="connsiteY10" fmla="*/ 5902252 h 6045857"/>
              <a:gd name="connsiteX11" fmla="*/ 0 w 6079397"/>
              <a:gd name="connsiteY11" fmla="*/ 3997030 h 6045857"/>
              <a:gd name="connsiteX12" fmla="*/ 3997474 w 6079397"/>
              <a:gd name="connsiteY12" fmla="*/ 0 h 60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79397" h="6045857">
                <a:moveTo>
                  <a:pt x="3997474" y="0"/>
                </a:moveTo>
                <a:cubicBezTo>
                  <a:pt x="4756386" y="0"/>
                  <a:pt x="5465904" y="211458"/>
                  <a:pt x="6070310" y="578664"/>
                </a:cubicBezTo>
                <a:lnTo>
                  <a:pt x="6079397" y="584489"/>
                </a:lnTo>
                <a:lnTo>
                  <a:pt x="6079397" y="879474"/>
                </a:lnTo>
                <a:lnTo>
                  <a:pt x="5784708" y="700467"/>
                </a:lnTo>
                <a:cubicBezTo>
                  <a:pt x="5253429" y="411893"/>
                  <a:pt x="4644596" y="247976"/>
                  <a:pt x="3997474" y="247976"/>
                </a:cubicBezTo>
                <a:cubicBezTo>
                  <a:pt x="1926683" y="247976"/>
                  <a:pt x="247976" y="1926485"/>
                  <a:pt x="247976" y="3997030"/>
                </a:cubicBezTo>
                <a:cubicBezTo>
                  <a:pt x="247976" y="4644076"/>
                  <a:pt x="411913" y="5252836"/>
                  <a:pt x="700520" y="5784052"/>
                </a:cubicBezTo>
                <a:lnTo>
                  <a:pt x="859590" y="6045857"/>
                </a:lnTo>
                <a:lnTo>
                  <a:pt x="565054" y="6045857"/>
                </a:lnTo>
                <a:lnTo>
                  <a:pt x="482474" y="5902252"/>
                </a:lnTo>
                <a:cubicBezTo>
                  <a:pt x="174779" y="5335900"/>
                  <a:pt x="0" y="4686874"/>
                  <a:pt x="0" y="3997030"/>
                </a:cubicBezTo>
                <a:cubicBezTo>
                  <a:pt x="0" y="1789531"/>
                  <a:pt x="1789730" y="0"/>
                  <a:pt x="3997474"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
        <p:nvSpPr>
          <p:cNvPr id="10" name="Picture Placeholder 9">
            <a:extLst>
              <a:ext uri="{FF2B5EF4-FFF2-40B4-BE49-F238E27FC236}">
                <a16:creationId xmlns:a16="http://schemas.microsoft.com/office/drawing/2014/main" id="{8D8867FA-EBAC-484D-8711-C25050953C8C}"/>
              </a:ext>
            </a:extLst>
          </p:cNvPr>
          <p:cNvSpPr>
            <a:spLocks noGrp="1"/>
          </p:cNvSpPr>
          <p:nvPr>
            <p:ph type="pic" sz="quarter" idx="10"/>
          </p:nvPr>
        </p:nvSpPr>
        <p:spPr>
          <a:xfrm>
            <a:off x="6614074" y="1313334"/>
            <a:ext cx="5577926" cy="5544667"/>
          </a:xfrm>
          <a:custGeom>
            <a:avLst/>
            <a:gdLst>
              <a:gd name="connsiteX0" fmla="*/ 3496004 w 5577926"/>
              <a:gd name="connsiteY0" fmla="*/ 0 h 5544667"/>
              <a:gd name="connsiteX1" fmla="*/ 5450653 w 5577926"/>
              <a:gd name="connsiteY1" fmla="*/ 597035 h 5544667"/>
              <a:gd name="connsiteX2" fmla="*/ 5577926 w 5577926"/>
              <a:gd name="connsiteY2" fmla="*/ 692203 h 5544667"/>
              <a:gd name="connsiteX3" fmla="*/ 5577926 w 5577926"/>
              <a:gd name="connsiteY3" fmla="*/ 5544667 h 5544667"/>
              <a:gd name="connsiteX4" fmla="*/ 667560 w 5577926"/>
              <a:gd name="connsiteY4" fmla="*/ 5544667 h 5544667"/>
              <a:gd name="connsiteX5" fmla="*/ 597063 w 5577926"/>
              <a:gd name="connsiteY5" fmla="*/ 5450398 h 5544667"/>
              <a:gd name="connsiteX6" fmla="*/ 0 w 5577926"/>
              <a:gd name="connsiteY6" fmla="*/ 3495840 h 5544667"/>
              <a:gd name="connsiteX7" fmla="*/ 3496004 w 5577926"/>
              <a:gd name="connsiteY7" fmla="*/ 0 h 55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926" h="5544667">
                <a:moveTo>
                  <a:pt x="3496004" y="0"/>
                </a:moveTo>
                <a:cubicBezTo>
                  <a:pt x="4220050" y="0"/>
                  <a:pt x="4892687" y="220098"/>
                  <a:pt x="5450653" y="597035"/>
                </a:cubicBezTo>
                <a:lnTo>
                  <a:pt x="5577926" y="692203"/>
                </a:lnTo>
                <a:lnTo>
                  <a:pt x="5577926" y="5544667"/>
                </a:lnTo>
                <a:lnTo>
                  <a:pt x="667560" y="5544667"/>
                </a:lnTo>
                <a:lnTo>
                  <a:pt x="597063" y="5450398"/>
                </a:lnTo>
                <a:cubicBezTo>
                  <a:pt x="220109" y="4892458"/>
                  <a:pt x="0" y="4219852"/>
                  <a:pt x="0" y="3495840"/>
                </a:cubicBezTo>
                <a:cubicBezTo>
                  <a:pt x="0" y="1565141"/>
                  <a:pt x="1565214" y="0"/>
                  <a:pt x="3496004" y="0"/>
                </a:cubicBezTo>
                <a:close/>
              </a:path>
            </a:pathLst>
          </a:custGeom>
        </p:spPr>
        <p:txBody>
          <a:bodyPr wrap="square">
            <a:noAutofit/>
          </a:bodyPr>
          <a:lstStyle>
            <a:lvl1pPr marL="0" indent="0">
              <a:buNone/>
              <a:defRPr sz="1600"/>
            </a:lvl1pPr>
          </a:lstStyle>
          <a:p>
            <a:endParaRPr lang="en-GB" dirty="0"/>
          </a:p>
        </p:txBody>
      </p:sp>
    </p:spTree>
    <p:extLst>
      <p:ext uri="{BB962C8B-B14F-4D97-AF65-F5344CB8AC3E}">
        <p14:creationId xmlns:p14="http://schemas.microsoft.com/office/powerpoint/2010/main" val="573763066"/>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Blue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516353-DE9D-FE4D-AE22-9630537CB6C6}"/>
              </a:ext>
            </a:extLst>
          </p:cNvPr>
          <p:cNvSpPr>
            <a:spLocks noGrp="1"/>
          </p:cNvSpPr>
          <p:nvPr>
            <p:ph type="pic" sz="quarter" idx="10"/>
          </p:nvPr>
        </p:nvSpPr>
        <p:spPr>
          <a:xfrm>
            <a:off x="6571210" y="0"/>
            <a:ext cx="5620790" cy="5517700"/>
          </a:xfrm>
          <a:custGeom>
            <a:avLst/>
            <a:gdLst>
              <a:gd name="connsiteX0" fmla="*/ 647393 w 5620790"/>
              <a:gd name="connsiteY0" fmla="*/ 0 h 5517700"/>
              <a:gd name="connsiteX1" fmla="*/ 5620790 w 5620790"/>
              <a:gd name="connsiteY1" fmla="*/ 0 h 5517700"/>
              <a:gd name="connsiteX2" fmla="*/ 5620790 w 5620790"/>
              <a:gd name="connsiteY2" fmla="*/ 4793446 h 5517700"/>
              <a:gd name="connsiteX3" fmla="*/ 5450653 w 5620790"/>
              <a:gd name="connsiteY3" fmla="*/ 4920666 h 5517700"/>
              <a:gd name="connsiteX4" fmla="*/ 3496004 w 5620790"/>
              <a:gd name="connsiteY4" fmla="*/ 5517700 h 5517700"/>
              <a:gd name="connsiteX5" fmla="*/ 0 w 5620790"/>
              <a:gd name="connsiteY5" fmla="*/ 2021860 h 5517700"/>
              <a:gd name="connsiteX6" fmla="*/ 597063 w 5620790"/>
              <a:gd name="connsiteY6" fmla="*/ 67303 h 55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790" h="5517700">
                <a:moveTo>
                  <a:pt x="647393" y="0"/>
                </a:moveTo>
                <a:lnTo>
                  <a:pt x="5620790" y="0"/>
                </a:lnTo>
                <a:lnTo>
                  <a:pt x="5620790" y="4793446"/>
                </a:lnTo>
                <a:lnTo>
                  <a:pt x="5450653" y="4920666"/>
                </a:lnTo>
                <a:cubicBezTo>
                  <a:pt x="4892687" y="5297602"/>
                  <a:pt x="4220050" y="5517700"/>
                  <a:pt x="3496004" y="5517700"/>
                </a:cubicBezTo>
                <a:cubicBezTo>
                  <a:pt x="1565214" y="5517700"/>
                  <a:pt x="0" y="3952559"/>
                  <a:pt x="0" y="2021860"/>
                </a:cubicBezTo>
                <a:cubicBezTo>
                  <a:pt x="0" y="1297848"/>
                  <a:pt x="220109" y="625242"/>
                  <a:pt x="597063" y="67303"/>
                </a:cubicBezTo>
                <a:close/>
              </a:path>
            </a:pathLst>
          </a:custGeom>
        </p:spPr>
        <p:txBody>
          <a:bodyPr wrap="square">
            <a:noAutofit/>
          </a:bodyPr>
          <a:lstStyle>
            <a:lvl1pPr marL="0" indent="0">
              <a:buNone/>
              <a:defRPr sz="1600"/>
            </a:lvl1pPr>
          </a:lstStyle>
          <a:p>
            <a:endParaRPr lang="en-GB" dirty="0"/>
          </a:p>
        </p:txBody>
      </p:sp>
      <p:sp>
        <p:nvSpPr>
          <p:cNvPr id="6" name="FooterText Manuell">
            <a:extLst>
              <a:ext uri="{FF2B5EF4-FFF2-40B4-BE49-F238E27FC236}">
                <a16:creationId xmlns:a16="http://schemas.microsoft.com/office/drawing/2014/main" id="{E5DB12EF-4E0F-8444-BF6B-06607CCC236F}"/>
              </a:ext>
            </a:extLst>
          </p:cNvPr>
          <p:cNvSpPr>
            <a:spLocks noGrp="1"/>
          </p:cNvSpPr>
          <p:nvPr>
            <p:ph type="body" sz="quarter" idx="13" hasCustomPrompt="1"/>
          </p:nvPr>
        </p:nvSpPr>
        <p:spPr>
          <a:xfrm>
            <a:off x="479425" y="3990339"/>
            <a:ext cx="3222677" cy="332786"/>
          </a:xfrm>
          <a:prstGeom prst="rect">
            <a:avLst/>
          </a:prstGeom>
        </p:spPr>
        <p:txBody>
          <a:bodyPr lIns="0" rIns="0"/>
          <a:lstStyle>
            <a:lvl1pPr marL="0" indent="0" algn="l">
              <a:spcBef>
                <a:spcPts val="0"/>
              </a:spcBef>
              <a:buNone/>
              <a:defRPr sz="1200" b="0" i="0" baseline="0">
                <a:solidFill>
                  <a:schemeClr val="bg1"/>
                </a:solidFill>
                <a:latin typeface="+mn-lt"/>
                <a:cs typeface="Calibri Light" panose="020F0302020204030204" pitchFamily="34" charset="0"/>
              </a:defRPr>
            </a:lvl1pPr>
          </a:lstStyle>
          <a:p>
            <a:pPr lvl="0"/>
            <a:r>
              <a:rPr lang="en-GB" dirty="0"/>
              <a:t>Speaker | Location | Date</a:t>
            </a:r>
          </a:p>
        </p:txBody>
      </p:sp>
      <p:sp>
        <p:nvSpPr>
          <p:cNvPr id="7" name="Title 7">
            <a:extLst>
              <a:ext uri="{FF2B5EF4-FFF2-40B4-BE49-F238E27FC236}">
                <a16:creationId xmlns:a16="http://schemas.microsoft.com/office/drawing/2014/main" id="{22F280A8-67E8-364C-8767-0B80712613A1}"/>
              </a:ext>
            </a:extLst>
          </p:cNvPr>
          <p:cNvSpPr>
            <a:spLocks noGrp="1"/>
          </p:cNvSpPr>
          <p:nvPr>
            <p:ph type="title"/>
            <p:custDataLst>
              <p:tags r:id="rId1"/>
            </p:custDataLst>
          </p:nvPr>
        </p:nvSpPr>
        <p:spPr bwMode="auto">
          <a:xfrm>
            <a:off x="479425" y="3167530"/>
            <a:ext cx="4704523" cy="58477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anchor="t" anchorCtr="0">
            <a:spAutoFit/>
          </a:bodyPr>
          <a:lstStyle>
            <a:lvl1pPr marL="0" indent="0" algn="l">
              <a:lnSpc>
                <a:spcPct val="100000"/>
              </a:lnSpc>
              <a:spcBef>
                <a:spcPct val="20000"/>
              </a:spcBef>
              <a:spcAft>
                <a:spcPts val="0"/>
              </a:spcAft>
              <a:defRPr kumimoji="0" sz="3200" b="0" i="0" u="none"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 title</a:t>
            </a:r>
          </a:p>
        </p:txBody>
      </p:sp>
      <p:sp>
        <p:nvSpPr>
          <p:cNvPr id="8" name="Freeform 7">
            <a:extLst>
              <a:ext uri="{FF2B5EF4-FFF2-40B4-BE49-F238E27FC236}">
                <a16:creationId xmlns:a16="http://schemas.microsoft.com/office/drawing/2014/main" id="{A4CE177C-F5E9-B943-96DF-C74B8EA4B9E1}"/>
              </a:ext>
            </a:extLst>
          </p:cNvPr>
          <p:cNvSpPr/>
          <p:nvPr userDrawn="1"/>
        </p:nvSpPr>
        <p:spPr>
          <a:xfrm>
            <a:off x="6069740" y="0"/>
            <a:ext cx="6122261" cy="6018890"/>
          </a:xfrm>
          <a:custGeom>
            <a:avLst/>
            <a:gdLst>
              <a:gd name="connsiteX0" fmla="*/ 549547 w 6122261"/>
              <a:gd name="connsiteY0" fmla="*/ 0 h 6018890"/>
              <a:gd name="connsiteX1" fmla="*/ 843205 w 6122261"/>
              <a:gd name="connsiteY1" fmla="*/ 0 h 6018890"/>
              <a:gd name="connsiteX2" fmla="*/ 700520 w 6122261"/>
              <a:gd name="connsiteY2" fmla="*/ 234839 h 6018890"/>
              <a:gd name="connsiteX3" fmla="*/ 247976 w 6122261"/>
              <a:gd name="connsiteY3" fmla="*/ 2021860 h 6018890"/>
              <a:gd name="connsiteX4" fmla="*/ 3997474 w 6122261"/>
              <a:gd name="connsiteY4" fmla="*/ 5770914 h 6018890"/>
              <a:gd name="connsiteX5" fmla="*/ 6093854 w 6122261"/>
              <a:gd name="connsiteY5" fmla="*/ 5130635 h 6018890"/>
              <a:gd name="connsiteX6" fmla="*/ 6122261 w 6122261"/>
              <a:gd name="connsiteY6" fmla="*/ 5109395 h 6018890"/>
              <a:gd name="connsiteX7" fmla="*/ 6122261 w 6122261"/>
              <a:gd name="connsiteY7" fmla="*/ 5406925 h 6018890"/>
              <a:gd name="connsiteX8" fmla="*/ 6070310 w 6122261"/>
              <a:gd name="connsiteY8" fmla="*/ 5440227 h 6018890"/>
              <a:gd name="connsiteX9" fmla="*/ 3997474 w 6122261"/>
              <a:gd name="connsiteY9" fmla="*/ 6018890 h 6018890"/>
              <a:gd name="connsiteX10" fmla="*/ 0 w 6122261"/>
              <a:gd name="connsiteY10" fmla="*/ 2021860 h 6018890"/>
              <a:gd name="connsiteX11" fmla="*/ 482474 w 6122261"/>
              <a:gd name="connsiteY11" fmla="*/ 116638 h 601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2261" h="6018890">
                <a:moveTo>
                  <a:pt x="549547" y="0"/>
                </a:moveTo>
                <a:lnTo>
                  <a:pt x="843205" y="0"/>
                </a:lnTo>
                <a:lnTo>
                  <a:pt x="700520" y="234839"/>
                </a:lnTo>
                <a:cubicBezTo>
                  <a:pt x="411913" y="766054"/>
                  <a:pt x="247976" y="1374815"/>
                  <a:pt x="247976" y="2021860"/>
                </a:cubicBezTo>
                <a:cubicBezTo>
                  <a:pt x="247976" y="4092405"/>
                  <a:pt x="1926683" y="5770914"/>
                  <a:pt x="3997474" y="5770914"/>
                </a:cubicBezTo>
                <a:cubicBezTo>
                  <a:pt x="4774021" y="5770914"/>
                  <a:pt x="5495430" y="5534874"/>
                  <a:pt x="6093854" y="5130635"/>
                </a:cubicBezTo>
                <a:lnTo>
                  <a:pt x="6122261" y="5109395"/>
                </a:lnTo>
                <a:lnTo>
                  <a:pt x="6122261" y="5406925"/>
                </a:lnTo>
                <a:lnTo>
                  <a:pt x="6070310" y="5440227"/>
                </a:lnTo>
                <a:cubicBezTo>
                  <a:pt x="5465904" y="5807432"/>
                  <a:pt x="4756386" y="6018890"/>
                  <a:pt x="3997474" y="6018890"/>
                </a:cubicBezTo>
                <a:cubicBezTo>
                  <a:pt x="1789730" y="6018890"/>
                  <a:pt x="0" y="4229359"/>
                  <a:pt x="0" y="2021860"/>
                </a:cubicBezTo>
                <a:cubicBezTo>
                  <a:pt x="0" y="1332017"/>
                  <a:pt x="174779" y="682990"/>
                  <a:pt x="482474" y="11663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rgbClr val="333333"/>
              </a:solidFill>
            </a:endParaRPr>
          </a:p>
        </p:txBody>
      </p:sp>
    </p:spTree>
    <p:extLst>
      <p:ext uri="{BB962C8B-B14F-4D97-AF65-F5344CB8AC3E}">
        <p14:creationId xmlns:p14="http://schemas.microsoft.com/office/powerpoint/2010/main" val="431794779"/>
      </p:ext>
    </p:extLst>
  </p:cSld>
  <p:clrMapOvr>
    <a:masterClrMapping/>
  </p:clrMapOvr>
  <p:extLst>
    <p:ext uri="{DCECCB84-F9BA-43D5-87BE-67443E8EF086}">
      <p15:sldGuideLst xmlns:p15="http://schemas.microsoft.com/office/powerpoint/2012/main">
        <p15:guide id="1" orient="horz" pos="3838">
          <p15:clr>
            <a:srgbClr val="FBAE40"/>
          </p15:clr>
        </p15:guide>
        <p15:guide id="2"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359999" y="1080000"/>
            <a:ext cx="8140533"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1440" bIns="45720" rtlCol="0" anchor="t" anchorCtr="0">
            <a:normAutofit/>
          </a:bodyPr>
          <a:lstStyle>
            <a:lvl1pPr marL="0" indent="0">
              <a:buFont typeface="Arial" panose="020B0604020202020204" pitchFamily="34" charset="0"/>
              <a:buNone/>
              <a:defRPr lang="en-GB" sz="2000" dirty="0" smtClean="0">
                <a:solidFill>
                  <a:schemeClr val="tx1"/>
                </a:solidFill>
              </a:defRPr>
            </a:lvl1pPr>
            <a:lvl2pPr>
              <a:defRPr lang="en-GB" sz="2000" dirty="0" smtClean="0"/>
            </a:lvl2pPr>
            <a:lvl3pPr>
              <a:defRPr lang="en-GB" sz="2000" dirty="0"/>
            </a:lvl3pPr>
            <a:lvl4pPr>
              <a:defRPr lang="en-GB" sz="20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fld id="{28A3D32B-9EE4-634E-8394-5B7C42BAEC12}" type="slidenum">
              <a:rPr lang="en-US" smtClean="0"/>
              <a:t>‹#›</a:t>
            </a:fld>
            <a:endParaRPr lang="en-US"/>
          </a:p>
        </p:txBody>
      </p:sp>
    </p:spTree>
    <p:extLst>
      <p:ext uri="{BB962C8B-B14F-4D97-AF65-F5344CB8AC3E}">
        <p14:creationId xmlns:p14="http://schemas.microsoft.com/office/powerpoint/2010/main" val="191940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0.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B9EFDB3-AF11-4B48-83CE-2F793291EBB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7008" y="465114"/>
            <a:ext cx="3534886" cy="1037859"/>
          </a:xfrm>
          <a:prstGeom prst="rect">
            <a:avLst/>
          </a:prstGeom>
        </p:spPr>
      </p:pic>
      <p:pic>
        <p:nvPicPr>
          <p:cNvPr id="7" name="Picture 6">
            <a:extLst>
              <a:ext uri="{FF2B5EF4-FFF2-40B4-BE49-F238E27FC236}">
                <a16:creationId xmlns:a16="http://schemas.microsoft.com/office/drawing/2014/main" id="{AC3B29C4-7C76-D24D-993D-19065290C32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18433" y="5684628"/>
            <a:ext cx="3044692" cy="794753"/>
          </a:xfrm>
          <a:prstGeom prst="rect">
            <a:avLst/>
          </a:prstGeom>
        </p:spPr>
      </p:pic>
    </p:spTree>
    <p:extLst>
      <p:ext uri="{BB962C8B-B14F-4D97-AF65-F5344CB8AC3E}">
        <p14:creationId xmlns:p14="http://schemas.microsoft.com/office/powerpoint/2010/main" val="1184168389"/>
      </p:ext>
    </p:extLst>
  </p:cSld>
  <p:clrMap bg1="lt1" tx1="dk1" bg2="lt2" tx2="dk2" accent1="accent1" accent2="accent2" accent3="accent3" accent4="accent4" accent5="accent5" accent6="accent6" hlink="hlink" folHlink="folHlink"/>
  <p:sldLayoutIdLst>
    <p:sldLayoutId id="2147483873" r:id="rId1"/>
    <p:sldLayoutId id="2147483888" r:id="rId2"/>
    <p:sldLayoutId id="2147483844" r:id="rId3"/>
    <p:sldLayoutId id="214748386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orient="horz" pos="2160" userDrawn="1">
          <p15:clr>
            <a:srgbClr val="F26B43"/>
          </p15:clr>
        </p15:guide>
        <p15:guide id="4" orient="horz" pos="3838" userDrawn="1">
          <p15:clr>
            <a:srgbClr val="F26B43"/>
          </p15:clr>
        </p15:guide>
        <p15:guide id="5" pos="7378" userDrawn="1">
          <p15:clr>
            <a:srgbClr val="F26B43"/>
          </p15:clr>
        </p15:guide>
        <p15:guide id="6"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ACD2B-D65D-DB44-96DC-8FC1D3BE7C7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47008" y="465114"/>
            <a:ext cx="3534886" cy="1037858"/>
          </a:xfrm>
          <a:prstGeom prst="rect">
            <a:avLst/>
          </a:prstGeom>
        </p:spPr>
      </p:pic>
      <p:pic>
        <p:nvPicPr>
          <p:cNvPr id="5" name="Picture 4">
            <a:extLst>
              <a:ext uri="{FF2B5EF4-FFF2-40B4-BE49-F238E27FC236}">
                <a16:creationId xmlns:a16="http://schemas.microsoft.com/office/drawing/2014/main" id="{5735B301-2319-594F-BAD7-93C4F52EF71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18435" y="5684628"/>
            <a:ext cx="3044687" cy="794753"/>
          </a:xfrm>
          <a:prstGeom prst="rect">
            <a:avLst/>
          </a:prstGeom>
        </p:spPr>
      </p:pic>
    </p:spTree>
    <p:extLst>
      <p:ext uri="{BB962C8B-B14F-4D97-AF65-F5344CB8AC3E}">
        <p14:creationId xmlns:p14="http://schemas.microsoft.com/office/powerpoint/2010/main" val="1036623251"/>
      </p:ext>
    </p:extLst>
  </p:cSld>
  <p:clrMap bg1="lt1" tx1="dk1" bg2="lt2" tx2="dk2" accent1="accent1" accent2="accent2" accent3="accent3" accent4="accent4" accent5="accent5" accent6="accent6" hlink="hlink" folHlink="folHlink"/>
  <p:sldLayoutIdLst>
    <p:sldLayoutId id="2147483875" r:id="rId1"/>
    <p:sldLayoutId id="2147483889" r:id="rId2"/>
    <p:sldLayoutId id="2147483876" r:id="rId3"/>
    <p:sldLayoutId id="214748387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8"/>
            </p:custDataLst>
          </p:nvPr>
        </p:nvSpPr>
        <p:spPr bwMode="auto">
          <a:xfrm>
            <a:off x="360000" y="1080000"/>
            <a:ext cx="7920530" cy="4392607"/>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108000" tIns="45720" rIns="91440" bIns="4572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6" y="5671593"/>
            <a:ext cx="12192000" cy="266700"/>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9108000" y="6120000"/>
            <a:ext cx="2743200" cy="365125"/>
          </a:xfrm>
          <a:prstGeom prst="rect">
            <a:avLst/>
          </a:prstGeom>
        </p:spPr>
        <p:txBody>
          <a:bodyPr vert="horz" lIns="0" tIns="0" rIns="0" bIns="0" rtlCol="0" anchor="ctr"/>
          <a:lstStyle>
            <a:lvl1pPr algn="r">
              <a:defRPr sz="1200">
                <a:solidFill>
                  <a:schemeClr val="tx2"/>
                </a:solidFill>
              </a:defRPr>
            </a:lvl1pPr>
          </a:lstStyle>
          <a:p>
            <a:fld id="{28A3D32B-9EE4-634E-8394-5B7C42BAEC12}" type="slidenum">
              <a:rPr lang="en-US" smtClean="0"/>
              <a:pPr/>
              <a:t>‹#›</a:t>
            </a:fld>
            <a:endParaRPr lang="en-US" dirty="0">
              <a:solidFill>
                <a:schemeClr val="tx2"/>
              </a:solidFill>
            </a:endParaRPr>
          </a:p>
        </p:txBody>
      </p:sp>
      <p:pic>
        <p:nvPicPr>
          <p:cNvPr id="7" name="Picture 6">
            <a:extLst>
              <a:ext uri="{FF2B5EF4-FFF2-40B4-BE49-F238E27FC236}">
                <a16:creationId xmlns:a16="http://schemas.microsoft.com/office/drawing/2014/main" id="{FBC099A6-4D36-A74A-9A29-B2BAFBDFBAFF}"/>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117287387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71" r:id="rId3"/>
    <p:sldLayoutId id="2147483872" r:id="rId4"/>
    <p:sldLayoutId id="2147483925" r:id="rId5"/>
    <p:sldLayoutId id="2147483930" r:id="rId6"/>
    <p:sldLayoutId id="2147483799" r:id="rId7"/>
    <p:sldLayoutId id="2147483800" r:id="rId8"/>
    <p:sldLayoutId id="2147483806" r:id="rId9"/>
    <p:sldLayoutId id="2147483838" r:id="rId10"/>
    <p:sldLayoutId id="2147483852" r:id="rId11"/>
    <p:sldLayoutId id="2147483933" r:id="rId12"/>
    <p:sldLayoutId id="2147483934" r:id="rId13"/>
    <p:sldLayoutId id="2147483935" r:id="rId14"/>
    <p:sldLayoutId id="2147483936" r:id="rId15"/>
    <p:sldLayoutId id="2147483937" r:id="rId16"/>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rgbClr val="6BB745"/>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5000"/>
        </a:lnSpc>
        <a:spcBef>
          <a:spcPts val="500"/>
        </a:spcBef>
        <a:spcAft>
          <a:spcPts val="500"/>
        </a:spcAft>
        <a:buClr>
          <a:srgbClr val="6BB745"/>
        </a:buClr>
        <a:buSzPct val="100000"/>
        <a:buFont typeface="Arial" panose="020B0604020202020204" pitchFamily="34" charset="0"/>
        <a:buNone/>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346" userDrawn="1">
          <p15:clr>
            <a:srgbClr val="F26B43"/>
          </p15:clr>
        </p15:guide>
        <p15:guide id="3" pos="7287" userDrawn="1">
          <p15:clr>
            <a:srgbClr val="F26B43"/>
          </p15:clr>
        </p15:guide>
        <p15:guide id="4" orient="horz" pos="3974" userDrawn="1">
          <p15:clr>
            <a:srgbClr val="F26B43"/>
          </p15:clr>
        </p15:guide>
        <p15:guide id="5" orient="horz" pos="754" userDrawn="1">
          <p15:clr>
            <a:srgbClr val="F26B43"/>
          </p15:clr>
        </p15:guide>
        <p15:guide id="6" orient="horz" pos="618" userDrawn="1">
          <p15:clr>
            <a:srgbClr val="F26B43"/>
          </p15:clr>
        </p15:guide>
        <p15:guide id="7" pos="4294" userDrawn="1">
          <p15:clr>
            <a:srgbClr val="F26B43"/>
          </p15:clr>
        </p15:guide>
        <p15:guide id="8" pos="4747" userDrawn="1">
          <p15:clr>
            <a:srgbClr val="F26B43"/>
          </p15:clr>
        </p15:guide>
        <p15:guide id="9" pos="5382" userDrawn="1">
          <p15:clr>
            <a:srgbClr val="F26B43"/>
          </p15:clr>
        </p15:guide>
        <p15:guide id="10" orient="horz" pos="352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3" name="Picture 12">
            <a:extLst>
              <a:ext uri="{FF2B5EF4-FFF2-40B4-BE49-F238E27FC236}">
                <a16:creationId xmlns:a16="http://schemas.microsoft.com/office/drawing/2014/main" id="{025D8445-D747-0747-8CC5-ED6464E393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672203"/>
            <a:ext cx="12192000" cy="266700"/>
          </a:xfrm>
          <a:prstGeom prst="rect">
            <a:avLst/>
          </a:prstGeom>
        </p:spPr>
      </p:pic>
      <p:sp>
        <p:nvSpPr>
          <p:cNvPr id="2" name="Slide Number Placeholder 1">
            <a:extLst>
              <a:ext uri="{FF2B5EF4-FFF2-40B4-BE49-F238E27FC236}">
                <a16:creationId xmlns:a16="http://schemas.microsoft.com/office/drawing/2014/main" id="{1AF961E9-4C8B-CD49-A640-B408CF423E5C}"/>
              </a:ext>
            </a:extLst>
          </p:cNvPr>
          <p:cNvSpPr>
            <a:spLocks noGrp="1"/>
          </p:cNvSpPr>
          <p:nvPr>
            <p:ph type="sldNum" sz="quarter" idx="4"/>
          </p:nvPr>
        </p:nvSpPr>
        <p:spPr>
          <a:xfrm>
            <a:off x="9108000" y="6120000"/>
            <a:ext cx="2743200" cy="365125"/>
          </a:xfrm>
          <a:prstGeom prst="rect">
            <a:avLst/>
          </a:prstGeom>
        </p:spPr>
        <p:txBody>
          <a:bodyPr vert="horz" lIns="0" tIns="0" rIns="0" bIns="0" rtlCol="0" anchor="ctr"/>
          <a:lstStyle>
            <a:lvl1pPr algn="r">
              <a:defRPr sz="1200">
                <a:solidFill>
                  <a:schemeClr val="bg1"/>
                </a:solidFill>
              </a:defRPr>
            </a:lvl1pPr>
          </a:lstStyle>
          <a:p>
            <a:fld id="{64CE79F4-A699-154A-844F-9389BE303B65}" type="slidenum">
              <a:rPr lang="en-US" smtClean="0"/>
              <a:pPr/>
              <a:t>‹#›</a:t>
            </a:fld>
            <a:endParaRPr lang="en-US"/>
          </a:p>
        </p:txBody>
      </p:sp>
      <p:pic>
        <p:nvPicPr>
          <p:cNvPr id="6" name="Picture 5">
            <a:extLst>
              <a:ext uri="{FF2B5EF4-FFF2-40B4-BE49-F238E27FC236}">
                <a16:creationId xmlns:a16="http://schemas.microsoft.com/office/drawing/2014/main" id="{81D3FBEA-D683-1C48-88E3-EABC15F9963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3873097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26" r:id="rId3"/>
    <p:sldLayoutId id="2147483931" r:id="rId4"/>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3" name="Picture 12">
            <a:extLst>
              <a:ext uri="{FF2B5EF4-FFF2-40B4-BE49-F238E27FC236}">
                <a16:creationId xmlns:a16="http://schemas.microsoft.com/office/drawing/2014/main" id="{025D8445-D747-0747-8CC5-ED6464E393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672203"/>
            <a:ext cx="12192000" cy="266700"/>
          </a:xfrm>
          <a:prstGeom prst="rect">
            <a:avLst/>
          </a:prstGeom>
        </p:spPr>
      </p:pic>
      <p:sp>
        <p:nvSpPr>
          <p:cNvPr id="2" name="Slide Number Placeholder 1">
            <a:extLst>
              <a:ext uri="{FF2B5EF4-FFF2-40B4-BE49-F238E27FC236}">
                <a16:creationId xmlns:a16="http://schemas.microsoft.com/office/drawing/2014/main" id="{03A35E19-35D5-8549-99EE-A238B3885D46}"/>
              </a:ext>
            </a:extLst>
          </p:cNvPr>
          <p:cNvSpPr>
            <a:spLocks noGrp="1"/>
          </p:cNvSpPr>
          <p:nvPr>
            <p:ph type="sldNum" sz="quarter" idx="4"/>
          </p:nvPr>
        </p:nvSpPr>
        <p:spPr>
          <a:xfrm>
            <a:off x="9108000" y="6120000"/>
            <a:ext cx="2743200" cy="365125"/>
          </a:xfrm>
          <a:prstGeom prst="rect">
            <a:avLst/>
          </a:prstGeom>
        </p:spPr>
        <p:txBody>
          <a:bodyPr vert="horz" lIns="0" tIns="0" rIns="0" bIns="0" rtlCol="0" anchor="ctr"/>
          <a:lstStyle>
            <a:lvl1pPr algn="r">
              <a:defRPr sz="1200">
                <a:solidFill>
                  <a:schemeClr val="bg1"/>
                </a:solidFill>
              </a:defRPr>
            </a:lvl1pPr>
          </a:lstStyle>
          <a:p>
            <a:fld id="{3B30E216-DE9D-2A45-8757-D846723AC79B}" type="slidenum">
              <a:rPr lang="en-US" smtClean="0"/>
              <a:pPr/>
              <a:t>‹#›</a:t>
            </a:fld>
            <a:endParaRPr lang="en-US"/>
          </a:p>
        </p:txBody>
      </p:sp>
      <p:pic>
        <p:nvPicPr>
          <p:cNvPr id="6" name="Picture 5">
            <a:extLst>
              <a:ext uri="{FF2B5EF4-FFF2-40B4-BE49-F238E27FC236}">
                <a16:creationId xmlns:a16="http://schemas.microsoft.com/office/drawing/2014/main" id="{1039AB5B-99FB-AF48-9701-E64C2225EA0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74735019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7" r:id="rId3"/>
    <p:sldLayoutId id="2147483932" r:id="rId4"/>
  </p:sldLayoutIdLst>
  <p:hf hdr="0" ftr="0" dt="0"/>
  <p:txStyles>
    <p:titleStyle>
      <a:lvl1pPr marL="0" indent="0" algn="l" defTabSz="914400" rtl="0" eaLnBrk="1" latinLnBrk="0" hangingPunct="1">
        <a:lnSpc>
          <a:spcPct val="100000"/>
        </a:lnSpc>
        <a:spcBef>
          <a:spcPct val="20000"/>
        </a:spcBef>
        <a:spcAft>
          <a:spcPts val="0"/>
        </a:spcAft>
        <a:buNone/>
        <a:defRPr kumimoji="0" sz="3200" b="0" i="0" u="none" kern="1200" cap="all" baseline="0">
          <a:solidFill>
            <a:schemeClr val="bg1"/>
          </a:solidFill>
          <a:latin typeface="Calibri Light" panose="020F0302020204030204" pitchFamily="34" charset="0"/>
          <a:ea typeface="+mj-ea"/>
          <a:cs typeface="Calibri Light" panose="020F0302020204030204" pitchFamily="34" charset="0"/>
        </a:defRPr>
      </a:lvl1pPr>
    </p:titleStyle>
    <p:bodyStyle>
      <a:lvl1pPr marL="177800" indent="-1778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1pPr>
      <a:lvl2pPr marL="648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2pPr>
      <a:lvl3pPr marL="11430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3pPr>
      <a:lvl4pPr marL="1600200" indent="-180000" algn="l" defTabSz="914400" rtl="0" eaLnBrk="1" latinLnBrk="0" hangingPunct="1">
        <a:lnSpc>
          <a:spcPct val="95000"/>
        </a:lnSpc>
        <a:spcBef>
          <a:spcPts val="500"/>
        </a:spcBef>
        <a:spcAft>
          <a:spcPts val="500"/>
        </a:spcAft>
        <a:buClr>
          <a:srgbClr val="6BB745"/>
        </a:buClr>
        <a:buSzPct val="100000"/>
        <a:buFont typeface="Arial" pitchFamily="34" charset="0"/>
        <a:buChar char="•"/>
        <a:defRPr kumimoji="0" sz="2000" b="0" i="0" u="none" kern="1200" baseline="0">
          <a:solidFill>
            <a:srgbClr val="333333"/>
          </a:solidFill>
          <a:latin typeface="Calibri" panose="020F0502020204030204" pitchFamily="34" charset="0"/>
          <a:ea typeface="+mn-ea"/>
          <a:cs typeface="+mn-cs"/>
        </a:defRPr>
      </a:lvl4pPr>
      <a:lvl5pPr marL="2057400" indent="-228600" algn="l" defTabSz="914400" rtl="0" eaLnBrk="1" latinLnBrk="0" hangingPunct="1">
        <a:lnSpc>
          <a:spcPct val="95000"/>
        </a:lnSpc>
        <a:spcBef>
          <a:spcPts val="500"/>
        </a:spcBef>
        <a:spcAft>
          <a:spcPts val="5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134C7C-D918-E240-AEBA-6E3A3D9FEC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6" y="5671593"/>
            <a:ext cx="12192000" cy="266700"/>
          </a:xfrm>
          <a:prstGeom prst="rect">
            <a:avLst/>
          </a:prstGeom>
        </p:spPr>
      </p:pic>
      <p:sp>
        <p:nvSpPr>
          <p:cNvPr id="2" name="Slide Number Placeholder 1">
            <a:extLst>
              <a:ext uri="{FF2B5EF4-FFF2-40B4-BE49-F238E27FC236}">
                <a16:creationId xmlns:a16="http://schemas.microsoft.com/office/drawing/2014/main" id="{231B1417-D5DE-B94F-8961-C216B49D99E5}"/>
              </a:ext>
            </a:extLst>
          </p:cNvPr>
          <p:cNvSpPr>
            <a:spLocks noGrp="1"/>
          </p:cNvSpPr>
          <p:nvPr>
            <p:ph type="sldNum" sz="quarter" idx="4"/>
          </p:nvPr>
        </p:nvSpPr>
        <p:spPr>
          <a:xfrm>
            <a:off x="9108000" y="6120000"/>
            <a:ext cx="2743200" cy="365125"/>
          </a:xfrm>
          <a:prstGeom prst="rect">
            <a:avLst/>
          </a:prstGeom>
        </p:spPr>
        <p:txBody>
          <a:bodyPr vert="horz" lIns="0" tIns="0" rIns="0" bIns="0" rtlCol="0" anchor="ctr"/>
          <a:lstStyle>
            <a:lvl1pPr algn="r">
              <a:defRPr sz="1200">
                <a:solidFill>
                  <a:schemeClr val="tx2"/>
                </a:solidFill>
              </a:defRPr>
            </a:lvl1pPr>
          </a:lstStyle>
          <a:p>
            <a:fld id="{D0727A65-55F8-4F43-9DB4-6B5BC1C9C54E}" type="slidenum">
              <a:rPr lang="en-US" smtClean="0"/>
              <a:pPr/>
              <a:t>‹#›</a:t>
            </a:fld>
            <a:endParaRPr lang="en-US"/>
          </a:p>
        </p:txBody>
      </p:sp>
      <p:pic>
        <p:nvPicPr>
          <p:cNvPr id="5" name="Picture 4">
            <a:extLst>
              <a:ext uri="{FF2B5EF4-FFF2-40B4-BE49-F238E27FC236}">
                <a16:creationId xmlns:a16="http://schemas.microsoft.com/office/drawing/2014/main" id="{7FEA9172-2392-5941-B530-FD462CC1B5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47653" y="5943601"/>
            <a:ext cx="5146626" cy="846619"/>
          </a:xfrm>
          <a:prstGeom prst="rect">
            <a:avLst/>
          </a:prstGeom>
        </p:spPr>
      </p:pic>
    </p:spTree>
    <p:extLst>
      <p:ext uri="{BB962C8B-B14F-4D97-AF65-F5344CB8AC3E}">
        <p14:creationId xmlns:p14="http://schemas.microsoft.com/office/powerpoint/2010/main" val="2613489246"/>
      </p:ext>
    </p:extLst>
  </p:cSld>
  <p:clrMap bg1="lt1" tx1="dk1" bg2="lt2" tx2="dk2" accent1="accent1" accent2="accent2" accent3="accent3" accent4="accent4" accent5="accent5" accent6="accent6" hlink="hlink" folHlink="folHlink"/>
  <p:sldLayoutIdLst>
    <p:sldLayoutId id="2147483903" r:id="rId1"/>
    <p:sldLayoutId id="214748391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1BE4B2-DBFD-C74D-AAC8-395B110D19F9}"/>
              </a:ext>
            </a:extLst>
          </p:cNvPr>
          <p:cNvSpPr/>
          <p:nvPr userDrawn="1"/>
        </p:nvSpPr>
        <p:spPr>
          <a:xfrm>
            <a:off x="0" y="306000"/>
            <a:ext cx="12192000" cy="607562"/>
          </a:xfrm>
          <a:prstGeom prst="round1Rect">
            <a:avLst>
              <a:gd name="adj" fmla="val 0"/>
            </a:avLst>
          </a:prstGeom>
          <a:gradFill flip="none" rotWithShape="1">
            <a:gsLst>
              <a:gs pos="50000">
                <a:srgbClr val="FFFFFF">
                  <a:alpha val="85000"/>
                </a:srgbClr>
              </a:gs>
              <a:gs pos="0">
                <a:schemeClr val="accent1">
                  <a:lumMod val="0"/>
                  <a:lumOff val="100000"/>
                  <a:alpha val="15000"/>
                </a:schemeClr>
              </a:gs>
              <a:gs pos="100000">
                <a:schemeClr val="bg1">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13" name="Title Placeholder 2">
            <a:extLst>
              <a:ext uri="{FF2B5EF4-FFF2-40B4-BE49-F238E27FC236}">
                <a16:creationId xmlns:a16="http://schemas.microsoft.com/office/drawing/2014/main" id="{1E51C3B6-9305-3D4A-99E6-461758317D53}"/>
              </a:ext>
            </a:extLst>
          </p:cNvPr>
          <p:cNvSpPr>
            <a:spLocks noGrp="1"/>
          </p:cNvSpPr>
          <p:nvPr>
            <p:ph type="title"/>
          </p:nvPr>
        </p:nvSpPr>
        <p:spPr>
          <a:xfrm>
            <a:off x="360000" y="360000"/>
            <a:ext cx="11510008" cy="492443"/>
          </a:xfrm>
          <a:prstGeom prst="rect">
            <a:avLst/>
          </a:prstGeom>
        </p:spPr>
        <p:txBody>
          <a:bodyPr vert="horz" lIns="0" tIns="0" rIns="0" bIns="0" rtlCol="0" anchor="t" anchorCtr="0">
            <a:normAutofit/>
          </a:bodyPr>
          <a:lstStyle/>
          <a:p>
            <a:r>
              <a:rPr lang="en-US" dirty="0"/>
              <a:t>TITLE</a:t>
            </a:r>
            <a:endParaRPr lang="en-GB" dirty="0"/>
          </a:p>
        </p:txBody>
      </p:sp>
      <p:pic>
        <p:nvPicPr>
          <p:cNvPr id="10" name="Picture 9">
            <a:extLst>
              <a:ext uri="{FF2B5EF4-FFF2-40B4-BE49-F238E27FC236}">
                <a16:creationId xmlns:a16="http://schemas.microsoft.com/office/drawing/2014/main" id="{BBF9D826-56E8-8F45-92BF-C657D97922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760000"/>
            <a:ext cx="12192000" cy="266700"/>
          </a:xfrm>
          <a:prstGeom prst="rect">
            <a:avLst/>
          </a:prstGeom>
        </p:spPr>
      </p:pic>
      <p:sp>
        <p:nvSpPr>
          <p:cNvPr id="11" name="Slide Number Placeholder 1">
            <a:extLst>
              <a:ext uri="{FF2B5EF4-FFF2-40B4-BE49-F238E27FC236}">
                <a16:creationId xmlns:a16="http://schemas.microsoft.com/office/drawing/2014/main" id="{23801010-19F0-ED4E-8CC6-C768A608BBB5}"/>
              </a:ext>
            </a:extLst>
          </p:cNvPr>
          <p:cNvSpPr>
            <a:spLocks noGrp="1"/>
          </p:cNvSpPr>
          <p:nvPr>
            <p:ph type="sldNum" sz="quarter" idx="4"/>
          </p:nvPr>
        </p:nvSpPr>
        <p:spPr>
          <a:xfrm>
            <a:off x="11100390" y="6174000"/>
            <a:ext cx="750809" cy="365125"/>
          </a:xfrm>
          <a:prstGeom prst="rect">
            <a:avLst/>
          </a:prstGeom>
        </p:spPr>
        <p:txBody>
          <a:bodyPr vert="horz" lIns="0" tIns="0" rIns="0" bIns="0" rtlCol="0" anchor="ctr"/>
          <a:lstStyle>
            <a:lvl1pPr algn="r">
              <a:defRPr sz="1200">
                <a:solidFill>
                  <a:schemeClr val="bg1"/>
                </a:solidFill>
              </a:defRPr>
            </a:lvl1pPr>
          </a:lstStyle>
          <a:p>
            <a:fld id="{28A3D32B-9EE4-634E-8394-5B7C42BAEC12}" type="slidenum">
              <a:rPr lang="en-US" smtClean="0"/>
              <a:pPr/>
              <a:t>‹#›</a:t>
            </a:fld>
            <a:endParaRPr lang="en-US" dirty="0">
              <a:solidFill>
                <a:schemeClr val="bg1"/>
              </a:solidFill>
            </a:endParaRPr>
          </a:p>
        </p:txBody>
      </p:sp>
      <p:pic>
        <p:nvPicPr>
          <p:cNvPr id="7" name="Picture 6">
            <a:extLst>
              <a:ext uri="{FF2B5EF4-FFF2-40B4-BE49-F238E27FC236}">
                <a16:creationId xmlns:a16="http://schemas.microsoft.com/office/drawing/2014/main" id="{1D6EF012-EF67-A14B-8307-AE951F18313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7656" y="5943601"/>
            <a:ext cx="5146620" cy="846619"/>
          </a:xfrm>
          <a:prstGeom prst="rect">
            <a:avLst/>
          </a:prstGeom>
        </p:spPr>
      </p:pic>
    </p:spTree>
    <p:extLst>
      <p:ext uri="{BB962C8B-B14F-4D97-AF65-F5344CB8AC3E}">
        <p14:creationId xmlns:p14="http://schemas.microsoft.com/office/powerpoint/2010/main" val="363551855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Lst>
  <p:hf hdr="0" ftr="0" dt="0"/>
  <p:txStyles>
    <p:titleStyle>
      <a:lvl1pPr algn="l" defTabSz="914400" rtl="0" eaLnBrk="1" latinLnBrk="0" hangingPunct="1">
        <a:spcBef>
          <a:spcPct val="0"/>
        </a:spcBef>
        <a:buNone/>
        <a:defRPr sz="3200" b="0" i="0" kern="1200">
          <a:solidFill>
            <a:schemeClr val="tx2"/>
          </a:solidFill>
          <a:latin typeface="Calibri Light" panose="020F0502020204030204" pitchFamily="34" charset="0"/>
          <a:ea typeface="+mj-ea"/>
          <a:cs typeface="Calibri Light"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orient="horz" pos="2160">
          <p15:clr>
            <a:srgbClr val="F26B43"/>
          </p15:clr>
        </p15:guide>
        <p15:guide id="4" orient="horz" pos="3838">
          <p15:clr>
            <a:srgbClr val="F26B43"/>
          </p15:clr>
        </p15:guide>
        <p15:guide id="5" pos="7378">
          <p15:clr>
            <a:srgbClr val="F26B43"/>
          </p15:clr>
        </p15:guide>
        <p15:guide id="6" orient="horz" pos="4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365E877-9F6D-B241-A5DA-D63502094215}"/>
              </a:ext>
            </a:extLst>
          </p:cNvPr>
          <p:cNvSpPr>
            <a:spLocks noGrp="1"/>
          </p:cNvSpPr>
          <p:nvPr>
            <p:ph type="title"/>
          </p:nvPr>
        </p:nvSpPr>
        <p:spPr>
          <a:xfrm>
            <a:off x="2364829" y="2481878"/>
            <a:ext cx="7409792" cy="1291336"/>
          </a:xfrm>
        </p:spPr>
        <p:txBody>
          <a:bodyPr>
            <a:noAutofit/>
          </a:bodyPr>
          <a:lstStyle/>
          <a:p>
            <a:pPr algn="ctr"/>
            <a:r>
              <a:rPr lang="en-GB" altLang="de-DE" sz="6000" dirty="0">
                <a:solidFill>
                  <a:schemeClr val="bg1"/>
                </a:solidFill>
              </a:rPr>
              <a:t>EIT </a:t>
            </a:r>
            <a:r>
              <a:rPr lang="en-GB" altLang="de-DE" sz="6000" dirty="0" err="1">
                <a:solidFill>
                  <a:schemeClr val="bg1"/>
                </a:solidFill>
              </a:rPr>
              <a:t>RawMATERIALS</a:t>
            </a:r>
            <a:r>
              <a:rPr lang="en-GB" altLang="de-DE" sz="6000" dirty="0">
                <a:solidFill>
                  <a:schemeClr val="bg1"/>
                </a:solidFill>
              </a:rPr>
              <a:t> </a:t>
            </a:r>
            <a:br>
              <a:rPr lang="en-GB" altLang="de-DE" sz="3600" dirty="0">
                <a:solidFill>
                  <a:schemeClr val="bg1"/>
                </a:solidFill>
              </a:rPr>
            </a:br>
            <a:br>
              <a:rPr lang="en-GB" altLang="de-DE" sz="3600" dirty="0">
                <a:solidFill>
                  <a:schemeClr val="bg1"/>
                </a:solidFill>
              </a:rPr>
            </a:br>
            <a:r>
              <a:rPr lang="en-GB" altLang="de-DE" sz="3600" dirty="0">
                <a:solidFill>
                  <a:schemeClr val="bg1"/>
                </a:solidFill>
              </a:rPr>
              <a:t>Pitch Deck Template</a:t>
            </a:r>
            <a:endParaRPr lang="en-US" sz="3600" dirty="0">
              <a:solidFill>
                <a:schemeClr val="bg1"/>
              </a:solidFill>
            </a:endParaRPr>
          </a:p>
        </p:txBody>
      </p:sp>
    </p:spTree>
    <p:extLst>
      <p:ext uri="{BB962C8B-B14F-4D97-AF65-F5344CB8AC3E}">
        <p14:creationId xmlns:p14="http://schemas.microsoft.com/office/powerpoint/2010/main" val="770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Revenue model – how do you make money?</a:t>
            </a:r>
          </a:p>
          <a:p>
            <a:pPr lvl="1"/>
            <a:endParaRPr lang="en-GB" altLang="fi-FI" sz="2400" dirty="0">
              <a:solidFill>
                <a:schemeClr val="tx2"/>
              </a:solidFill>
            </a:endParaRPr>
          </a:p>
          <a:p>
            <a:pPr lvl="1"/>
            <a:r>
              <a:rPr lang="en-GB" altLang="fi-FI" sz="2400" dirty="0">
                <a:solidFill>
                  <a:schemeClr val="tx2"/>
                </a:solidFill>
              </a:rPr>
              <a:t>Pricing model – is it validated with customers?</a:t>
            </a:r>
          </a:p>
          <a:p>
            <a:pPr lvl="1"/>
            <a:endParaRPr lang="en-GB" altLang="fi-FI" sz="2400" dirty="0">
              <a:solidFill>
                <a:schemeClr val="tx2"/>
              </a:solidFill>
            </a:endParaRPr>
          </a:p>
          <a:p>
            <a:pPr lvl="1"/>
            <a:r>
              <a:rPr lang="en-GB" altLang="fi-FI" sz="2400" dirty="0">
                <a:solidFill>
                  <a:schemeClr val="tx2"/>
                </a:solidFill>
              </a:rPr>
              <a:t>Average account size and/or lifetime value</a:t>
            </a:r>
          </a:p>
          <a:p>
            <a:pPr lvl="1"/>
            <a:endParaRPr lang="en-GB" altLang="fi-FI" sz="2400" dirty="0">
              <a:solidFill>
                <a:schemeClr val="tx2"/>
              </a:solidFill>
            </a:endParaRPr>
          </a:p>
          <a:p>
            <a:pPr lvl="1"/>
            <a:r>
              <a:rPr lang="en-GB" altLang="fi-FI" sz="2400" dirty="0">
                <a:solidFill>
                  <a:schemeClr val="tx2"/>
                </a:solidFill>
              </a:rPr>
              <a:t>Sales &amp; distribution model</a:t>
            </a:r>
          </a:p>
          <a:p>
            <a:pPr lvl="1"/>
            <a:endParaRPr lang="en-GB" altLang="fi-FI" sz="2400" dirty="0">
              <a:solidFill>
                <a:schemeClr val="tx2"/>
              </a:solidFill>
            </a:endParaRP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Business model</a:t>
            </a:r>
          </a:p>
        </p:txBody>
      </p:sp>
    </p:spTree>
    <p:extLst>
      <p:ext uri="{BB962C8B-B14F-4D97-AF65-F5344CB8AC3E}">
        <p14:creationId xmlns:p14="http://schemas.microsoft.com/office/powerpoint/2010/main" val="16631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Founders &amp; Management team – is this the right team to land the success? </a:t>
            </a:r>
          </a:p>
          <a:p>
            <a:pPr lvl="1"/>
            <a:endParaRPr lang="en-GB" altLang="fi-FI" sz="2400" dirty="0">
              <a:solidFill>
                <a:schemeClr val="tx2"/>
              </a:solidFill>
            </a:endParaRPr>
          </a:p>
          <a:p>
            <a:pPr lvl="1"/>
            <a:r>
              <a:rPr lang="en-GB" altLang="fi-FI" sz="2400" dirty="0">
                <a:solidFill>
                  <a:schemeClr val="tx2"/>
                </a:solidFill>
              </a:rPr>
              <a:t>Board of Directors/Board of Advisors</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team</a:t>
            </a:r>
          </a:p>
        </p:txBody>
      </p:sp>
    </p:spTree>
    <p:extLst>
      <p:ext uri="{BB962C8B-B14F-4D97-AF65-F5344CB8AC3E}">
        <p14:creationId xmlns:p14="http://schemas.microsoft.com/office/powerpoint/2010/main" val="374717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P&amp;L</a:t>
            </a:r>
          </a:p>
          <a:p>
            <a:pPr lvl="1"/>
            <a:endParaRPr lang="en-GB" altLang="fi-FI" sz="2400" dirty="0">
              <a:solidFill>
                <a:schemeClr val="tx2"/>
              </a:solidFill>
            </a:endParaRPr>
          </a:p>
          <a:p>
            <a:pPr lvl="1"/>
            <a:r>
              <a:rPr lang="en-GB" altLang="fi-FI" sz="2400" dirty="0">
                <a:solidFill>
                  <a:schemeClr val="tx2"/>
                </a:solidFill>
              </a:rPr>
              <a:t>Balance sheet</a:t>
            </a:r>
          </a:p>
          <a:p>
            <a:pPr lvl="1"/>
            <a:endParaRPr lang="en-GB" altLang="fi-FI" sz="2400" dirty="0">
              <a:solidFill>
                <a:schemeClr val="tx2"/>
              </a:solidFill>
            </a:endParaRPr>
          </a:p>
          <a:p>
            <a:pPr lvl="1"/>
            <a:r>
              <a:rPr lang="en-GB" altLang="fi-FI" sz="2400" dirty="0">
                <a:solidFill>
                  <a:schemeClr val="tx2"/>
                </a:solidFill>
              </a:rPr>
              <a:t>Cash flow</a:t>
            </a:r>
          </a:p>
          <a:p>
            <a:pPr lvl="1"/>
            <a:endParaRPr lang="en-GB" altLang="fi-FI" sz="2400" dirty="0">
              <a:solidFill>
                <a:schemeClr val="tx2"/>
              </a:solidFill>
            </a:endParaRPr>
          </a:p>
          <a:p>
            <a:pPr lvl="1"/>
            <a:r>
              <a:rPr lang="en-GB" altLang="fi-FI" sz="2400" dirty="0">
                <a:solidFill>
                  <a:schemeClr val="tx2"/>
                </a:solidFill>
              </a:rPr>
              <a:t>Cap table</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financials</a:t>
            </a:r>
          </a:p>
        </p:txBody>
      </p:sp>
    </p:spTree>
    <p:extLst>
      <p:ext uri="{BB962C8B-B14F-4D97-AF65-F5344CB8AC3E}">
        <p14:creationId xmlns:p14="http://schemas.microsoft.com/office/powerpoint/2010/main" val="220373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E0327B-A0D4-084D-BAC2-D83FE779E4A7}"/>
              </a:ext>
            </a:extLst>
          </p:cNvPr>
          <p:cNvSpPr>
            <a:spLocks noGrp="1"/>
          </p:cNvSpPr>
          <p:nvPr>
            <p:ph type="subTitle" idx="1"/>
          </p:nvPr>
        </p:nvSpPr>
        <p:spPr>
          <a:xfrm>
            <a:off x="360218" y="260350"/>
            <a:ext cx="11584129" cy="5392305"/>
          </a:xfrm>
        </p:spPr>
        <p:txBody>
          <a:bodyPr rtlCol="0">
            <a:noAutofit/>
          </a:bodyPr>
          <a:lstStyle/>
          <a:p>
            <a:pPr algn="l" fontAlgn="auto">
              <a:defRPr/>
            </a:pPr>
            <a:r>
              <a:rPr lang="en-GB" sz="1800" i="1" u="sng" dirty="0">
                <a:solidFill>
                  <a:schemeClr val="accent6"/>
                </a:solidFill>
              </a:rPr>
              <a:t>Guidelines</a:t>
            </a:r>
            <a:r>
              <a:rPr lang="en-GB" sz="1800" i="1" dirty="0">
                <a:solidFill>
                  <a:schemeClr val="accent6"/>
                </a:solidFill>
              </a:rPr>
              <a:t> </a:t>
            </a:r>
            <a:endParaRPr lang="en-GB" sz="1800" b="1" i="1" dirty="0">
              <a:solidFill>
                <a:srgbClr val="FF0000"/>
              </a:solidFill>
            </a:endParaRPr>
          </a:p>
          <a:p>
            <a:pPr algn="l">
              <a:defRPr/>
            </a:pPr>
            <a:r>
              <a:rPr lang="en-GB" sz="1800" i="1" dirty="0">
                <a:solidFill>
                  <a:schemeClr val="accent6"/>
                </a:solidFill>
              </a:rPr>
              <a:t>This presentation is only for your guideline. Please use the </a:t>
            </a:r>
            <a:r>
              <a:rPr lang="en-GB" sz="1800" b="1" i="1" u="sng" dirty="0">
                <a:solidFill>
                  <a:schemeClr val="accent6"/>
                </a:solidFill>
              </a:rPr>
              <a:t>format based on your own brand</a:t>
            </a:r>
            <a:r>
              <a:rPr lang="en-GB" sz="1800" i="1" dirty="0">
                <a:solidFill>
                  <a:schemeClr val="accent6"/>
                </a:solidFill>
              </a:rPr>
              <a:t>. Content proposed is the bare minimum expected, please feel free to add more content in your slide deck</a:t>
            </a:r>
          </a:p>
          <a:p>
            <a:pPr algn="l">
              <a:defRPr/>
            </a:pPr>
            <a:r>
              <a:rPr lang="en-GB" sz="1800" i="1" dirty="0">
                <a:solidFill>
                  <a:schemeClr val="accent6"/>
                </a:solidFill>
              </a:rPr>
              <a:t>The following slides are the bare minimum</a:t>
            </a:r>
          </a:p>
          <a:p>
            <a:pPr marL="342900" indent="-342900" algn="l" fontAlgn="auto">
              <a:buFont typeface="+mj-lt"/>
              <a:buAutoNum type="arabicPeriod"/>
              <a:defRPr/>
            </a:pPr>
            <a:r>
              <a:rPr lang="en-GB" sz="1800" i="1" dirty="0">
                <a:solidFill>
                  <a:schemeClr val="accent6"/>
                </a:solidFill>
              </a:rPr>
              <a:t>Company purpose / Vision</a:t>
            </a:r>
          </a:p>
          <a:p>
            <a:pPr marL="342900" indent="-342900" algn="l" fontAlgn="auto">
              <a:buFont typeface="+mj-lt"/>
              <a:buAutoNum type="arabicPeriod"/>
              <a:defRPr/>
            </a:pPr>
            <a:r>
              <a:rPr lang="en-GB" sz="1800" i="1" dirty="0">
                <a:solidFill>
                  <a:schemeClr val="accent6"/>
                </a:solidFill>
              </a:rPr>
              <a:t>Problem / Opportunity</a:t>
            </a:r>
          </a:p>
          <a:p>
            <a:pPr marL="342900" indent="-342900" algn="l" fontAlgn="auto">
              <a:buFont typeface="+mj-lt"/>
              <a:buAutoNum type="arabicPeriod"/>
              <a:defRPr/>
            </a:pPr>
            <a:r>
              <a:rPr lang="en-GB" sz="1800" i="1" dirty="0">
                <a:solidFill>
                  <a:schemeClr val="accent6"/>
                </a:solidFill>
              </a:rPr>
              <a:t>Solution</a:t>
            </a:r>
          </a:p>
          <a:p>
            <a:pPr marL="342900" indent="-342900" algn="l">
              <a:buFont typeface="+mj-lt"/>
              <a:buAutoNum type="arabicPeriod"/>
              <a:defRPr/>
            </a:pPr>
            <a:r>
              <a:rPr lang="en-GB" sz="1800" i="1" dirty="0">
                <a:solidFill>
                  <a:schemeClr val="accent6"/>
                </a:solidFill>
              </a:rPr>
              <a:t>Product</a:t>
            </a:r>
          </a:p>
          <a:p>
            <a:pPr marL="342900" indent="-342900" algn="l" fontAlgn="auto">
              <a:buFont typeface="+mj-lt"/>
              <a:buAutoNum type="arabicPeriod"/>
              <a:defRPr/>
            </a:pPr>
            <a:r>
              <a:rPr lang="en-GB" sz="1800" i="1" dirty="0">
                <a:solidFill>
                  <a:schemeClr val="accent6"/>
                </a:solidFill>
              </a:rPr>
              <a:t>Why now </a:t>
            </a:r>
          </a:p>
          <a:p>
            <a:pPr marL="342900" indent="-342900" algn="l" fontAlgn="auto">
              <a:buFont typeface="+mj-lt"/>
              <a:buAutoNum type="arabicPeriod"/>
              <a:defRPr/>
            </a:pPr>
            <a:r>
              <a:rPr lang="en-GB" sz="1800" i="1" dirty="0">
                <a:solidFill>
                  <a:schemeClr val="accent6"/>
                </a:solidFill>
              </a:rPr>
              <a:t>Market</a:t>
            </a:r>
          </a:p>
          <a:p>
            <a:pPr marL="342900" indent="-342900" algn="l" fontAlgn="auto">
              <a:buFont typeface="+mj-lt"/>
              <a:buAutoNum type="arabicPeriod"/>
              <a:defRPr/>
            </a:pPr>
            <a:r>
              <a:rPr lang="en-GB" sz="1800" i="1" dirty="0">
                <a:solidFill>
                  <a:schemeClr val="accent6"/>
                </a:solidFill>
              </a:rPr>
              <a:t>Competition</a:t>
            </a:r>
          </a:p>
          <a:p>
            <a:pPr marL="342900" indent="-342900" algn="l" fontAlgn="auto">
              <a:buFont typeface="+mj-lt"/>
              <a:buAutoNum type="arabicPeriod"/>
              <a:defRPr/>
            </a:pPr>
            <a:r>
              <a:rPr lang="en-GB" sz="1800" i="1" dirty="0">
                <a:solidFill>
                  <a:schemeClr val="accent6"/>
                </a:solidFill>
              </a:rPr>
              <a:t>Business Model</a:t>
            </a:r>
          </a:p>
          <a:p>
            <a:pPr marL="342900" indent="-342900" algn="l" fontAlgn="auto">
              <a:buFont typeface="+mj-lt"/>
              <a:buAutoNum type="arabicPeriod"/>
              <a:defRPr/>
            </a:pPr>
            <a:r>
              <a:rPr lang="en-GB" sz="1800" i="1" dirty="0">
                <a:solidFill>
                  <a:schemeClr val="accent6"/>
                </a:solidFill>
              </a:rPr>
              <a:t>Team</a:t>
            </a:r>
          </a:p>
          <a:p>
            <a:pPr marL="342900" indent="-342900" algn="l" fontAlgn="auto">
              <a:buFont typeface="+mj-lt"/>
              <a:buAutoNum type="arabicPeriod"/>
              <a:defRPr/>
            </a:pPr>
            <a:r>
              <a:rPr lang="en-GB" sz="1800" i="1" dirty="0">
                <a:solidFill>
                  <a:schemeClr val="accent6"/>
                </a:solidFill>
              </a:rPr>
              <a:t>Financials</a:t>
            </a:r>
          </a:p>
        </p:txBody>
      </p:sp>
      <p:sp>
        <p:nvSpPr>
          <p:cNvPr id="2" name="Slide Number Placeholder 1">
            <a:extLst>
              <a:ext uri="{FF2B5EF4-FFF2-40B4-BE49-F238E27FC236}">
                <a16:creationId xmlns:a16="http://schemas.microsoft.com/office/drawing/2014/main" id="{F6946C78-5523-5A40-A3EE-BA90AC3B7EB3}"/>
              </a:ext>
            </a:extLst>
          </p:cNvPr>
          <p:cNvSpPr>
            <a:spLocks noGrp="1"/>
          </p:cNvSpPr>
          <p:nvPr>
            <p:ph type="sldNum" sz="quarter" idx="12"/>
          </p:nvPr>
        </p:nvSpPr>
        <p:spPr/>
        <p:txBody>
          <a:bodyPr/>
          <a:lstStyle/>
          <a:p>
            <a:pPr>
              <a:defRPr/>
            </a:pPr>
            <a:fld id="{E713041D-E670-B748-B38B-FAFF175C2A06}" type="slidenum">
              <a:rPr lang="fi-FI"/>
              <a:pPr>
                <a:defRPr/>
              </a:pPr>
              <a:t>2</a:t>
            </a:fld>
            <a:endParaRPr lang="fi-FI"/>
          </a:p>
        </p:txBody>
      </p:sp>
    </p:spTree>
    <p:extLst>
      <p:ext uri="{BB962C8B-B14F-4D97-AF65-F5344CB8AC3E}">
        <p14:creationId xmlns:p14="http://schemas.microsoft.com/office/powerpoint/2010/main" val="186887032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Define the company/business in a single declarative/vision sentence </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Company purpose/vision</a:t>
            </a:r>
          </a:p>
        </p:txBody>
      </p:sp>
    </p:spTree>
    <p:extLst>
      <p:ext uri="{BB962C8B-B14F-4D97-AF65-F5344CB8AC3E}">
        <p14:creationId xmlns:p14="http://schemas.microsoft.com/office/powerpoint/2010/main" val="344955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Describe the pain of the customer</a:t>
            </a:r>
          </a:p>
          <a:p>
            <a:pPr lvl="1"/>
            <a:endParaRPr lang="en-GB" altLang="fi-FI" sz="2400" dirty="0">
              <a:solidFill>
                <a:schemeClr val="tx2"/>
              </a:solidFill>
            </a:endParaRPr>
          </a:p>
          <a:p>
            <a:pPr lvl="1"/>
            <a:r>
              <a:rPr lang="en-GB" altLang="fi-FI" sz="2400" dirty="0">
                <a:solidFill>
                  <a:schemeClr val="tx2"/>
                </a:solidFill>
              </a:rPr>
              <a:t>How is this addressed today by the customer and what are the shortcomings to current solutions</a:t>
            </a:r>
          </a:p>
          <a:p>
            <a:pPr lvl="1"/>
            <a:endParaRPr lang="en-GB" altLang="fi-FI" sz="2400" dirty="0">
              <a:solidFill>
                <a:schemeClr val="tx2"/>
              </a:solidFill>
            </a:endParaRPr>
          </a:p>
          <a:p>
            <a:pPr lvl="1"/>
            <a:endParaRPr lang="en-GB" altLang="fi-FI" sz="2400" dirty="0">
              <a:solidFill>
                <a:schemeClr val="tx2"/>
              </a:solidFill>
            </a:endParaRP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Problem / opportunity</a:t>
            </a:r>
          </a:p>
        </p:txBody>
      </p:sp>
    </p:spTree>
    <p:extLst>
      <p:ext uri="{BB962C8B-B14F-4D97-AF65-F5344CB8AC3E}">
        <p14:creationId xmlns:p14="http://schemas.microsoft.com/office/powerpoint/2010/main" val="389979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1">
            <a:extLst>
              <a:ext uri="{FF2B5EF4-FFF2-40B4-BE49-F238E27FC236}">
                <a16:creationId xmlns:a16="http://schemas.microsoft.com/office/drawing/2014/main" id="{C9B533DA-0489-1147-AF6A-95046324BA9D}"/>
              </a:ext>
            </a:extLst>
          </p:cNvPr>
          <p:cNvSpPr>
            <a:spLocks noGrp="1" noChangeArrowheads="1"/>
          </p:cNvSpPr>
          <p:nvPr>
            <p:ph type="body" sz="quarter" idx="18"/>
          </p:nvPr>
        </p:nvSpPr>
        <p:spPr>
          <a:xfrm>
            <a:off x="623888" y="1196975"/>
            <a:ext cx="10944225" cy="4392613"/>
          </a:xfrm>
        </p:spPr>
        <p:txBody>
          <a:bodyPr>
            <a:normAutofit/>
          </a:bodyPr>
          <a:lstStyle/>
          <a:p>
            <a:pPr lvl="1">
              <a:lnSpc>
                <a:spcPct val="150000"/>
              </a:lnSpc>
            </a:pPr>
            <a:r>
              <a:rPr lang="en-GB" altLang="fi-FI" sz="2400" dirty="0">
                <a:solidFill>
                  <a:schemeClr val="tx2"/>
                </a:solidFill>
              </a:rPr>
              <a:t>How your company solves the problem you just outlined </a:t>
            </a:r>
          </a:p>
          <a:p>
            <a:pPr lvl="1">
              <a:lnSpc>
                <a:spcPct val="150000"/>
              </a:lnSpc>
            </a:pPr>
            <a:endParaRPr lang="en-GB" altLang="fi-FI" sz="2400" dirty="0">
              <a:solidFill>
                <a:schemeClr val="tx2"/>
              </a:solidFill>
            </a:endParaRPr>
          </a:p>
          <a:p>
            <a:pPr lvl="1">
              <a:lnSpc>
                <a:spcPct val="150000"/>
              </a:lnSpc>
            </a:pPr>
            <a:r>
              <a:rPr lang="en-GB" altLang="fi-FI" sz="2400" dirty="0">
                <a:solidFill>
                  <a:schemeClr val="tx2"/>
                </a:solidFill>
              </a:rPr>
              <a:t>Demonstrate your company’s value proposition to make the customer’s life better. Why are you unique? Why will it last?</a:t>
            </a:r>
          </a:p>
          <a:p>
            <a:pPr lvl="1">
              <a:lnSpc>
                <a:spcPct val="150000"/>
              </a:lnSpc>
            </a:pPr>
            <a:endParaRPr lang="en-GB" altLang="fi-FI" sz="2400" dirty="0">
              <a:solidFill>
                <a:schemeClr val="tx2"/>
              </a:solidFill>
            </a:endParaRPr>
          </a:p>
          <a:p>
            <a:pPr marL="468000" lvl="1" indent="0">
              <a:lnSpc>
                <a:spcPct val="150000"/>
              </a:lnSpc>
              <a:buNone/>
            </a:pPr>
            <a:endParaRPr lang="en-GB" altLang="fi-FI" sz="2400" dirty="0">
              <a:solidFill>
                <a:schemeClr val="tx2"/>
              </a:solidFill>
            </a:endParaRPr>
          </a:p>
          <a:p>
            <a:pPr>
              <a:lnSpc>
                <a:spcPct val="150000"/>
              </a:lnSpc>
            </a:pPr>
            <a:endParaRPr lang="en-US" altLang="de-DE" sz="2400" dirty="0"/>
          </a:p>
        </p:txBody>
      </p:sp>
      <p:sp>
        <p:nvSpPr>
          <p:cNvPr id="47106" name="Title 2">
            <a:extLst>
              <a:ext uri="{FF2B5EF4-FFF2-40B4-BE49-F238E27FC236}">
                <a16:creationId xmlns:a16="http://schemas.microsoft.com/office/drawing/2014/main" id="{95B2FC79-8052-7A48-A459-858651AA4D48}"/>
              </a:ext>
            </a:extLst>
          </p:cNvPr>
          <p:cNvSpPr>
            <a:spLocks noGrp="1" noChangeArrowheads="1"/>
          </p:cNvSpPr>
          <p:nvPr>
            <p:ph type="title"/>
          </p:nvPr>
        </p:nvSpPr>
        <p:spPr/>
        <p:txBody>
          <a:bodyPr/>
          <a:lstStyle/>
          <a:p>
            <a:r>
              <a:rPr lang="en-US" altLang="de-DE" dirty="0"/>
              <a:t>Solution</a:t>
            </a:r>
          </a:p>
        </p:txBody>
      </p:sp>
    </p:spTree>
    <p:extLst>
      <p:ext uri="{BB962C8B-B14F-4D97-AF65-F5344CB8AC3E}">
        <p14:creationId xmlns:p14="http://schemas.microsoft.com/office/powerpoint/2010/main" val="274297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lnSpc>
                <a:spcPct val="150000"/>
              </a:lnSpc>
            </a:pPr>
            <a:r>
              <a:rPr lang="en-GB" altLang="fi-FI" sz="2400" dirty="0">
                <a:solidFill>
                  <a:schemeClr val="tx2"/>
                </a:solidFill>
              </a:rPr>
              <a:t>Show where your product physically sits</a:t>
            </a:r>
          </a:p>
          <a:p>
            <a:pPr lvl="1"/>
            <a:endParaRPr lang="en-GB" altLang="fi-FI" sz="2400" dirty="0">
              <a:solidFill>
                <a:schemeClr val="tx2"/>
              </a:solidFill>
            </a:endParaRPr>
          </a:p>
          <a:p>
            <a:pPr lvl="1"/>
            <a:r>
              <a:rPr lang="en-GB" altLang="fi-FI" sz="2400" dirty="0">
                <a:solidFill>
                  <a:schemeClr val="tx2"/>
                </a:solidFill>
              </a:rPr>
              <a:t>Product line-up (features, functions, IP, etc.)</a:t>
            </a:r>
          </a:p>
          <a:p>
            <a:pPr lvl="1"/>
            <a:endParaRPr lang="en-GB" altLang="fi-FI" sz="2400" dirty="0">
              <a:solidFill>
                <a:schemeClr val="tx2"/>
              </a:solidFill>
            </a:endParaRPr>
          </a:p>
          <a:p>
            <a:pPr lvl="1"/>
            <a:r>
              <a:rPr lang="en-GB" altLang="fi-FI" sz="2400" dirty="0">
                <a:solidFill>
                  <a:schemeClr val="tx2"/>
                </a:solidFill>
              </a:rPr>
              <a:t>Provide use cases – user experience</a:t>
            </a:r>
          </a:p>
          <a:p>
            <a:pPr lvl="1"/>
            <a:endParaRPr lang="en-GB" altLang="fi-FI" sz="2400" dirty="0">
              <a:solidFill>
                <a:schemeClr val="tx2"/>
              </a:solidFill>
            </a:endParaRPr>
          </a:p>
          <a:p>
            <a:pPr lvl="1"/>
            <a:r>
              <a:rPr lang="en-GB" altLang="fi-FI" sz="2400" dirty="0">
                <a:solidFill>
                  <a:schemeClr val="tx2"/>
                </a:solidFill>
              </a:rPr>
              <a:t>Development roadmap</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product</a:t>
            </a:r>
          </a:p>
        </p:txBody>
      </p:sp>
    </p:spTree>
    <p:extLst>
      <p:ext uri="{BB962C8B-B14F-4D97-AF65-F5344CB8AC3E}">
        <p14:creationId xmlns:p14="http://schemas.microsoft.com/office/powerpoint/2010/main" val="271844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Why it has not been developed before by others?</a:t>
            </a:r>
          </a:p>
          <a:p>
            <a:pPr lvl="1"/>
            <a:endParaRPr lang="en-GB" altLang="fi-FI" sz="2400" dirty="0">
              <a:solidFill>
                <a:schemeClr val="tx2"/>
              </a:solidFill>
            </a:endParaRPr>
          </a:p>
          <a:p>
            <a:pPr lvl="1"/>
            <a:r>
              <a:rPr lang="en-GB" altLang="fi-FI" sz="2400" dirty="0">
                <a:solidFill>
                  <a:schemeClr val="tx2"/>
                </a:solidFill>
              </a:rPr>
              <a:t>Set-up the historical evolution of your category</a:t>
            </a:r>
          </a:p>
          <a:p>
            <a:pPr lvl="1"/>
            <a:endParaRPr lang="en-GB" altLang="fi-FI" sz="2400" dirty="0">
              <a:solidFill>
                <a:schemeClr val="tx2"/>
              </a:solidFill>
            </a:endParaRPr>
          </a:p>
          <a:p>
            <a:pPr lvl="1"/>
            <a:r>
              <a:rPr lang="en-GB" altLang="fi-FI" sz="2400" dirty="0">
                <a:solidFill>
                  <a:schemeClr val="tx2"/>
                </a:solidFill>
              </a:rPr>
              <a:t>Define recent trends that make your solution possible</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WHY NOW</a:t>
            </a:r>
          </a:p>
        </p:txBody>
      </p:sp>
    </p:spTree>
    <p:extLst>
      <p:ext uri="{BB962C8B-B14F-4D97-AF65-F5344CB8AC3E}">
        <p14:creationId xmlns:p14="http://schemas.microsoft.com/office/powerpoint/2010/main" val="278975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Identify/profile the customer – beachhead market and beyond</a:t>
            </a:r>
            <a:endParaRPr lang="el-GR" altLang="fi-FI" sz="2400" dirty="0">
              <a:solidFill>
                <a:schemeClr val="tx2"/>
              </a:solidFill>
            </a:endParaRPr>
          </a:p>
          <a:p>
            <a:pPr lvl="1"/>
            <a:endParaRPr lang="en-GB" altLang="fi-FI" sz="2400" dirty="0">
              <a:solidFill>
                <a:schemeClr val="tx2"/>
              </a:solidFill>
            </a:endParaRPr>
          </a:p>
          <a:p>
            <a:pPr lvl="1"/>
            <a:r>
              <a:rPr lang="en-GB" altLang="fi-FI" sz="2400" dirty="0">
                <a:solidFill>
                  <a:schemeClr val="tx2"/>
                </a:solidFill>
              </a:rPr>
              <a:t>Calculate the TAM, SAM and SOM</a:t>
            </a:r>
          </a:p>
          <a:p>
            <a:pPr lvl="1"/>
            <a:endParaRPr lang="en-GB" altLang="fi-FI" sz="2400" dirty="0">
              <a:solidFill>
                <a:schemeClr val="tx2"/>
              </a:solidFill>
            </a:endParaRPr>
          </a:p>
          <a:p>
            <a:pPr lvl="1"/>
            <a:r>
              <a:rPr lang="en-GB" altLang="fi-FI" sz="2400" dirty="0">
                <a:solidFill>
                  <a:schemeClr val="tx2"/>
                </a:solidFill>
              </a:rPr>
              <a:t>Customer/pipeline list – demonstrate your traction with tangible evidence</a:t>
            </a:r>
          </a:p>
          <a:p>
            <a:pPr lvl="1"/>
            <a:endParaRPr lang="en-GB" altLang="fi-FI" sz="2400" dirty="0">
              <a:solidFill>
                <a:schemeClr val="tx2"/>
              </a:solidFill>
            </a:endParaRPr>
          </a:p>
          <a:p>
            <a:pPr lvl="1"/>
            <a:r>
              <a:rPr lang="en-GB" altLang="fi-FI" sz="2400" dirty="0">
                <a:solidFill>
                  <a:schemeClr val="tx2"/>
                </a:solidFill>
              </a:rPr>
              <a:t>Go to market – how will you hit the </a:t>
            </a:r>
            <a:r>
              <a:rPr lang="en-GB" altLang="fi-FI" sz="2400">
                <a:solidFill>
                  <a:schemeClr val="tx2"/>
                </a:solidFill>
              </a:rPr>
              <a:t>above market?</a:t>
            </a:r>
            <a:endParaRPr lang="en-GB" altLang="fi-FI" sz="2400" dirty="0">
              <a:solidFill>
                <a:schemeClr val="tx2"/>
              </a:solidFill>
            </a:endParaRPr>
          </a:p>
          <a:p>
            <a:pPr lvl="1"/>
            <a:endParaRPr lang="en-GB" altLang="fi-FI" sz="2400" dirty="0">
              <a:solidFill>
                <a:schemeClr val="tx2"/>
              </a:solidFill>
            </a:endParaRPr>
          </a:p>
          <a:p>
            <a:pPr lvl="1"/>
            <a:endParaRPr lang="en-GB" altLang="fi-FI" sz="2400" dirty="0">
              <a:solidFill>
                <a:schemeClr val="tx2"/>
              </a:solidFill>
            </a:endParaRPr>
          </a:p>
          <a:p>
            <a:pPr lvl="1"/>
            <a:endParaRPr lang="en-GB" altLang="fi-FI" sz="2400" dirty="0">
              <a:solidFill>
                <a:schemeClr val="tx2"/>
              </a:solidFill>
            </a:endParaRPr>
          </a:p>
          <a:p>
            <a:pPr lvl="1"/>
            <a:endParaRPr lang="en-GB" altLang="fi-FI" sz="2400" dirty="0">
              <a:solidFill>
                <a:schemeClr val="tx2"/>
              </a:solidFill>
            </a:endParaRPr>
          </a:p>
          <a:p>
            <a:pPr lvl="1"/>
            <a:endParaRPr lang="en-GB" altLang="fi-FI" sz="2400" dirty="0">
              <a:solidFill>
                <a:schemeClr val="tx2"/>
              </a:solidFill>
            </a:endParaRP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Market</a:t>
            </a:r>
          </a:p>
        </p:txBody>
      </p:sp>
    </p:spTree>
    <p:extLst>
      <p:ext uri="{BB962C8B-B14F-4D97-AF65-F5344CB8AC3E}">
        <p14:creationId xmlns:p14="http://schemas.microsoft.com/office/powerpoint/2010/main" val="5446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a:extLst>
              <a:ext uri="{FF2B5EF4-FFF2-40B4-BE49-F238E27FC236}">
                <a16:creationId xmlns:a16="http://schemas.microsoft.com/office/drawing/2014/main" id="{BC7E270A-C92E-A544-814D-919AED483CC2}"/>
              </a:ext>
            </a:extLst>
          </p:cNvPr>
          <p:cNvSpPr>
            <a:spLocks noGrp="1" noChangeArrowheads="1"/>
          </p:cNvSpPr>
          <p:nvPr>
            <p:ph type="body" sz="quarter" idx="18"/>
          </p:nvPr>
        </p:nvSpPr>
        <p:spPr/>
        <p:txBody>
          <a:bodyPr>
            <a:normAutofit/>
          </a:bodyPr>
          <a:lstStyle/>
          <a:p>
            <a:pPr lvl="1"/>
            <a:r>
              <a:rPr lang="en-GB" altLang="fi-FI" sz="2400" dirty="0">
                <a:solidFill>
                  <a:schemeClr val="tx2"/>
                </a:solidFill>
              </a:rPr>
              <a:t>List of your competitors</a:t>
            </a:r>
          </a:p>
          <a:p>
            <a:pPr lvl="1"/>
            <a:endParaRPr lang="en-GB" altLang="fi-FI" sz="2400" dirty="0">
              <a:solidFill>
                <a:schemeClr val="tx2"/>
              </a:solidFill>
            </a:endParaRPr>
          </a:p>
          <a:p>
            <a:pPr lvl="1"/>
            <a:r>
              <a:rPr lang="en-GB" altLang="fi-FI" sz="2400" dirty="0">
                <a:solidFill>
                  <a:schemeClr val="tx2"/>
                </a:solidFill>
              </a:rPr>
              <a:t>List your competitive advantages</a:t>
            </a:r>
          </a:p>
        </p:txBody>
      </p:sp>
      <p:sp>
        <p:nvSpPr>
          <p:cNvPr id="46082" name="Title 2">
            <a:extLst>
              <a:ext uri="{FF2B5EF4-FFF2-40B4-BE49-F238E27FC236}">
                <a16:creationId xmlns:a16="http://schemas.microsoft.com/office/drawing/2014/main" id="{BDDA5B6C-48FB-BD40-8E76-D572A88C65A2}"/>
              </a:ext>
            </a:extLst>
          </p:cNvPr>
          <p:cNvSpPr>
            <a:spLocks noGrp="1" noChangeArrowheads="1"/>
          </p:cNvSpPr>
          <p:nvPr>
            <p:ph type="title"/>
          </p:nvPr>
        </p:nvSpPr>
        <p:spPr/>
        <p:txBody>
          <a:bodyPr/>
          <a:lstStyle/>
          <a:p>
            <a:r>
              <a:rPr lang="en-US" altLang="de-DE" dirty="0"/>
              <a:t>competition</a:t>
            </a:r>
          </a:p>
        </p:txBody>
      </p:sp>
    </p:spTree>
    <p:extLst>
      <p:ext uri="{BB962C8B-B14F-4D97-AF65-F5344CB8AC3E}">
        <p14:creationId xmlns:p14="http://schemas.microsoft.com/office/powerpoint/2010/main" val="3901280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0.xml><?xml version="1.0" encoding="utf-8"?>
<p:tagLst xmlns:a="http://schemas.openxmlformats.org/drawingml/2006/main" xmlns:r="http://schemas.openxmlformats.org/officeDocument/2006/relationships" xmlns:p="http://schemas.openxmlformats.org/presentationml/2006/main">
  <p:tag name="RNRSTYLE" val="CoverTitel1"/>
</p:tagLst>
</file>

<file path=ppt/tags/tag11.xml><?xml version="1.0" encoding="utf-8"?>
<p:tagLst xmlns:a="http://schemas.openxmlformats.org/drawingml/2006/main" xmlns:r="http://schemas.openxmlformats.org/officeDocument/2006/relationships" xmlns:p="http://schemas.openxmlformats.org/presentationml/2006/main">
  <p:tag name="RNRSTYLE" val="CoverTitel1"/>
</p:tagLst>
</file>

<file path=ppt/tags/tag12.xml><?xml version="1.0" encoding="utf-8"?>
<p:tagLst xmlns:a="http://schemas.openxmlformats.org/drawingml/2006/main" xmlns:r="http://schemas.openxmlformats.org/officeDocument/2006/relationships" xmlns:p="http://schemas.openxmlformats.org/presentationml/2006/main">
  <p:tag name="RNRSTYLE" val="CoverTitel1"/>
</p:tagLst>
</file>

<file path=ppt/tags/tag13.xml><?xml version="1.0" encoding="utf-8"?>
<p:tagLst xmlns:a="http://schemas.openxmlformats.org/drawingml/2006/main" xmlns:r="http://schemas.openxmlformats.org/officeDocument/2006/relationships" xmlns:p="http://schemas.openxmlformats.org/presentationml/2006/main">
  <p:tag name="RNRSTYLE" val="CoverTitel1"/>
</p:tagLst>
</file>

<file path=ppt/tags/tag14.xml><?xml version="1.0" encoding="utf-8"?>
<p:tagLst xmlns:a="http://schemas.openxmlformats.org/drawingml/2006/main" xmlns:r="http://schemas.openxmlformats.org/officeDocument/2006/relationships" xmlns:p="http://schemas.openxmlformats.org/presentationml/2006/main">
  <p:tag name="RNRSTYLE" val="CoverTitel1"/>
</p:tagLst>
</file>

<file path=ppt/tags/tag15.xml><?xml version="1.0" encoding="utf-8"?>
<p:tagLst xmlns:a="http://schemas.openxmlformats.org/drawingml/2006/main" xmlns:r="http://schemas.openxmlformats.org/officeDocument/2006/relationships" xmlns:p="http://schemas.openxmlformats.org/presentationml/2006/main">
  <p:tag name="RNRSTYLE" val="CoverTitel1"/>
</p:tagLst>
</file>

<file path=ppt/tags/tag16.xml><?xml version="1.0" encoding="utf-8"?>
<p:tagLst xmlns:a="http://schemas.openxmlformats.org/drawingml/2006/main" xmlns:r="http://schemas.openxmlformats.org/officeDocument/2006/relationships" xmlns:p="http://schemas.openxmlformats.org/presentationml/2006/main">
  <p:tag name="RNRSTYLE" val="CoverTitel1"/>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ags/tag5.xml><?xml version="1.0" encoding="utf-8"?>
<p:tagLst xmlns:a="http://schemas.openxmlformats.org/drawingml/2006/main" xmlns:r="http://schemas.openxmlformats.org/officeDocument/2006/relationships" xmlns:p="http://schemas.openxmlformats.org/presentationml/2006/main">
  <p:tag name="RNRSTYLE" val="CoverTitel1"/>
</p:tagLst>
</file>

<file path=ppt/tags/tag6.xml><?xml version="1.0" encoding="utf-8"?>
<p:tagLst xmlns:a="http://schemas.openxmlformats.org/drawingml/2006/main" xmlns:r="http://schemas.openxmlformats.org/officeDocument/2006/relationships" xmlns:p="http://schemas.openxmlformats.org/presentationml/2006/main">
  <p:tag name="RNRSTYLE" val="CoverTitel1"/>
</p:tagLst>
</file>

<file path=ppt/tags/tag7.xml><?xml version="1.0" encoding="utf-8"?>
<p:tagLst xmlns:a="http://schemas.openxmlformats.org/drawingml/2006/main" xmlns:r="http://schemas.openxmlformats.org/officeDocument/2006/relationships" xmlns:p="http://schemas.openxmlformats.org/presentationml/2006/main">
  <p:tag name="RNRSTYLE" val="CoverTitel1"/>
</p:tagLst>
</file>

<file path=ppt/tags/tag8.xml><?xml version="1.0" encoding="utf-8"?>
<p:tagLst xmlns:a="http://schemas.openxmlformats.org/drawingml/2006/main" xmlns:r="http://schemas.openxmlformats.org/officeDocument/2006/relationships" xmlns:p="http://schemas.openxmlformats.org/presentationml/2006/main">
  <p:tag name="RNRSTYLE" val="CoverTitel1"/>
</p:tagLst>
</file>

<file path=ppt/tags/tag9.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1_COVER SLIDE Whit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2.xml><?xml version="1.0" encoding="utf-8"?>
<a:theme xmlns:a="http://schemas.openxmlformats.org/drawingml/2006/main" name="2_COVER SLIDE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3.xml><?xml version="1.0" encoding="utf-8"?>
<a:theme xmlns:a="http://schemas.openxmlformats.org/drawingml/2006/main" name="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4.xml><?xml version="1.0" encoding="utf-8"?>
<a:theme xmlns:a="http://schemas.openxmlformats.org/drawingml/2006/main" name="Content Slides Blu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5.xml><?xml version="1.0" encoding="utf-8"?>
<a:theme xmlns:a="http://schemas.openxmlformats.org/drawingml/2006/main" name="Content Slides Green">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6.xml><?xml version="1.0" encoding="utf-8"?>
<a:theme xmlns:a="http://schemas.openxmlformats.org/drawingml/2006/main" name="4_Background Image">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7.xml><?xml version="1.0" encoding="utf-8"?>
<a:theme xmlns:a="http://schemas.openxmlformats.org/drawingml/2006/main" name="4_Background Image_Title Background">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069ABC2-83F3-0C4E-A62C-1B6D9367A1DD}" vid="{AFEFD578-9A2B-5C43-A622-F6ED11180A7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DFDD605BF5E4AA6F654405FF5A103" ma:contentTypeVersion="17" ma:contentTypeDescription="Create a new document." ma:contentTypeScope="" ma:versionID="358be159738e316f4a46aaad1f284eac">
  <xsd:schema xmlns:xsd="http://www.w3.org/2001/XMLSchema" xmlns:xs="http://www.w3.org/2001/XMLSchema" xmlns:p="http://schemas.microsoft.com/office/2006/metadata/properties" xmlns:ns2="51e2ca25-d60f-4f76-b638-cf96ab51ec4f" xmlns:ns3="b20a0f58-a2a9-4def-ab4f-a4ee9e5e53b9" targetNamespace="http://schemas.microsoft.com/office/2006/metadata/properties" ma:root="true" ma:fieldsID="c794a5047337430b907f81d945322eb9" ns2:_="" ns3:_="">
    <xsd:import namespace="51e2ca25-d60f-4f76-b638-cf96ab51ec4f"/>
    <xsd:import namespace="b20a0f58-a2a9-4def-ab4f-a4ee9e5e53b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MediaServiceSearchProperties" minOccurs="0"/>
                <xsd:element ref="ns3:MediaServiceObjectDetectorVersion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2ca25-d60f-4f76-b638-cf96ab51ec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dc73fa1-4e95-4586-a82b-8be8e212338b}" ma:internalName="TaxCatchAll" ma:showField="CatchAllData" ma:web="51e2ca25-d60f-4f76-b638-cf96ab51ec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0a0f58-a2a9-4def-ab4f-a4ee9e5e53b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aa009d-3117-4a47-8b8c-6d0746c4206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1e2ca25-d60f-4f76-b638-cf96ab51ec4f" xsi:nil="true"/>
    <lcf76f155ced4ddcb4097134ff3c332f xmlns="b20a0f58-a2a9-4def-ab4f-a4ee9e5e53b9">
      <Terms xmlns="http://schemas.microsoft.com/office/infopath/2007/PartnerControls"/>
    </lcf76f155ced4ddcb4097134ff3c332f>
    <_dlc_DocId xmlns="51e2ca25-d60f-4f76-b638-cf96ab51ec4f">CXRFAAN5SQP5-1812738344-870567</_dlc_DocId>
    <_dlc_DocIdUrl xmlns="51e2ca25-d60f-4f76-b638-cf96ab51ec4f">
      <Url>https://eitrawmaterials.sharepoint.com/sites/FS/_layouts/15/DocIdRedir.aspx?ID=CXRFAAN5SQP5-1812738344-870567</Url>
      <Description>CXRFAAN5SQP5-1812738344-870567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137C99-0AB9-4807-9B38-CBF0A719BDF5}">
  <ds:schemaRefs>
    <ds:schemaRef ds:uri="http://schemas.microsoft.com/sharepoint/v3/contenttype/forms"/>
  </ds:schemaRefs>
</ds:datastoreItem>
</file>

<file path=customXml/itemProps2.xml><?xml version="1.0" encoding="utf-8"?>
<ds:datastoreItem xmlns:ds="http://schemas.openxmlformats.org/officeDocument/2006/customXml" ds:itemID="{59DA9B8F-DABA-4899-A774-EE5F31F72082}"/>
</file>

<file path=customXml/itemProps3.xml><?xml version="1.0" encoding="utf-8"?>
<ds:datastoreItem xmlns:ds="http://schemas.openxmlformats.org/officeDocument/2006/customXml" ds:itemID="{43B023AD-9A76-4F3A-8CF7-51FC427A59BD}">
  <ds:schemaRef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6d32fa0e-3cd0-4ef1-b56a-98a323a562cb"/>
    <ds:schemaRef ds:uri="50484608-0184-49e9-97f9-04e554a9add6"/>
  </ds:schemaRefs>
</ds:datastoreItem>
</file>

<file path=customXml/itemProps4.xml><?xml version="1.0" encoding="utf-8"?>
<ds:datastoreItem xmlns:ds="http://schemas.openxmlformats.org/officeDocument/2006/customXml" ds:itemID="{2CAC0212-7FE6-43F2-9250-E011860E056E}"/>
</file>

<file path=docProps/app.xml><?xml version="1.0" encoding="utf-8"?>
<Properties xmlns="http://schemas.openxmlformats.org/officeDocument/2006/extended-properties" xmlns:vt="http://schemas.openxmlformats.org/officeDocument/2006/docPropsVTypes">
  <Template>Green Text Content Slides</Template>
  <TotalTime>881</TotalTime>
  <Words>311</Words>
  <Application>Microsoft Macintosh PowerPoint</Application>
  <PresentationFormat>Widescreen</PresentationFormat>
  <Paragraphs>75</Paragraphs>
  <Slides>13</Slides>
  <Notes>0</Notes>
  <HiddenSlides>0</HiddenSlides>
  <MMClips>0</MMClips>
  <ScaleCrop>false</ScaleCrop>
  <HeadingPairs>
    <vt:vector size="8" baseType="variant">
      <vt:variant>
        <vt:lpstr>Fonts Used</vt:lpstr>
      </vt:variant>
      <vt:variant>
        <vt:i4>4</vt:i4>
      </vt:variant>
      <vt:variant>
        <vt:lpstr>Theme</vt:lpstr>
      </vt:variant>
      <vt:variant>
        <vt:i4>7</vt:i4>
      </vt:variant>
      <vt:variant>
        <vt:lpstr>Slide Titles</vt:lpstr>
      </vt:variant>
      <vt:variant>
        <vt:i4>13</vt:i4>
      </vt:variant>
      <vt:variant>
        <vt:lpstr>Custom Shows</vt:lpstr>
      </vt:variant>
      <vt:variant>
        <vt:i4>1</vt:i4>
      </vt:variant>
    </vt:vector>
  </HeadingPairs>
  <TitlesOfParts>
    <vt:vector size="25" baseType="lpstr">
      <vt:lpstr>Arial</vt:lpstr>
      <vt:lpstr>Calibri</vt:lpstr>
      <vt:lpstr>Calibri Light</vt:lpstr>
      <vt:lpstr>System Font Regular</vt:lpstr>
      <vt:lpstr>1_COVER SLIDE White</vt:lpstr>
      <vt:lpstr>2_COVER SLIDE Blue</vt:lpstr>
      <vt:lpstr>Content Slides</vt:lpstr>
      <vt:lpstr>Content Slides Blue</vt:lpstr>
      <vt:lpstr>Content Slides Green</vt:lpstr>
      <vt:lpstr>4_Background Image</vt:lpstr>
      <vt:lpstr>4_Background Image_Title Background</vt:lpstr>
      <vt:lpstr>EIT RawMATERIALS   Pitch Deck Template</vt:lpstr>
      <vt:lpstr>PowerPoint Presentation</vt:lpstr>
      <vt:lpstr>Company purpose/vision</vt:lpstr>
      <vt:lpstr>Problem / opportunity</vt:lpstr>
      <vt:lpstr>Solution</vt:lpstr>
      <vt:lpstr>product</vt:lpstr>
      <vt:lpstr>WHY NOW</vt:lpstr>
      <vt:lpstr>Market</vt:lpstr>
      <vt:lpstr>competition</vt:lpstr>
      <vt:lpstr>Business model</vt:lpstr>
      <vt:lpstr>team</vt:lpstr>
      <vt:lpstr>financials</vt:lpstr>
      <vt:lpstr>PowerPoint Presentation</vt:lpstr>
      <vt:lpstr>TestShow1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EIT RawMaterials</dc:title>
  <dc:subject>eit RawMaterials Presentation</dc:subject>
  <dc:creator>Katerina Thomas</dc:creator>
  <cp:keywords>16:9;eit;RawMaterials</cp:keywords>
  <dc:description/>
  <cp:lastModifiedBy>Antonis Politis</cp:lastModifiedBy>
  <cp:revision>233</cp:revision>
  <cp:lastPrinted>2019-08-29T09:18:01Z</cp:lastPrinted>
  <dcterms:created xsi:type="dcterms:W3CDTF">2019-08-29T09:17:22Z</dcterms:created>
  <dcterms:modified xsi:type="dcterms:W3CDTF">2024-03-25T10:36:42Z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0x010100C41DFDD605BF5E4AA6F654405FF5A103</vt:lpwstr>
  </property>
  <property fmtid="{D5CDD505-2E9C-101B-9397-08002B2CF9AE}" pid="3" name="_dlc_DocIdItemGuid">
    <vt:lpwstr>e669ef4b-a5b2-4c9d-a0d2-f66655884731</vt:lpwstr>
  </property>
  <property fmtid="{D5CDD505-2E9C-101B-9397-08002B2CF9AE}" pid="4" name="MediaServiceImageTags">
    <vt:lpwstr/>
  </property>
</Properties>
</file>