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  <p:sldMasterId id="2147483683" r:id="rId2"/>
    <p:sldMasterId id="2147483773" r:id="rId3"/>
  </p:sldMasterIdLst>
  <p:notesMasterIdLst>
    <p:notesMasterId r:id="rId6"/>
  </p:notesMasterIdLst>
  <p:handoutMasterIdLst>
    <p:handoutMasterId r:id="rId7"/>
  </p:handoutMasterIdLst>
  <p:sldIdLst>
    <p:sldId id="257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E8E8B75-EE15-41FA-99CE-E4727FE45598}">
          <p14:sldIdLst>
            <p14:sldId id="257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58595B"/>
    <a:srgbClr val="00AFAA"/>
    <a:srgbClr val="009E83"/>
    <a:srgbClr val="FFED00"/>
    <a:srgbClr val="FDCD15"/>
    <a:srgbClr val="ED6F00"/>
    <a:srgbClr val="CD154F"/>
    <a:srgbClr val="E74394"/>
    <a:srgbClr val="630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0" autoAdjust="0"/>
    <p:restoredTop sz="94627" autoAdjust="0"/>
  </p:normalViewPr>
  <p:slideViewPr>
    <p:cSldViewPr>
      <p:cViewPr varScale="1">
        <p:scale>
          <a:sx n="130" d="100"/>
          <a:sy n="130" d="100"/>
        </p:scale>
        <p:origin x="1254" y="132"/>
      </p:cViewPr>
      <p:guideLst>
        <p:guide orient="horz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62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D8D6F-A0C0-46C0-A295-D3723D5EA4AB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BAC1F-13D3-43CD-A146-021F1C359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99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B6E7B-3576-4970-B1A2-88C1ABE177BE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92C1D-2BFA-4AF9-ACBF-EB79A88E7C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230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925473" y="-1251520"/>
            <a:ext cx="6045583" cy="6045583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15" name="Donut 14"/>
          <p:cNvSpPr/>
          <p:nvPr userDrawn="1"/>
        </p:nvSpPr>
        <p:spPr>
          <a:xfrm>
            <a:off x="3491880" y="-1685113"/>
            <a:ext cx="6912768" cy="6912768"/>
          </a:xfrm>
          <a:prstGeom prst="donut">
            <a:avLst>
              <a:gd name="adj" fmla="val 3102"/>
            </a:avLst>
          </a:prstGeom>
          <a:solidFill>
            <a:srgbClr val="58595B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3" t="45640" r="17266" b="45755"/>
          <a:stretch/>
        </p:blipFill>
        <p:spPr>
          <a:xfrm>
            <a:off x="396000" y="6120000"/>
            <a:ext cx="2006138" cy="216000"/>
          </a:xfrm>
          <a:prstGeom prst="rect">
            <a:avLst/>
          </a:prstGeom>
        </p:spPr>
      </p:pic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" y="4149080"/>
            <a:ext cx="3528392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Presentation Title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51920" y="6131808"/>
            <a:ext cx="4824536" cy="36004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200"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lvl="0"/>
            <a:r>
              <a:rPr lang="en-GB" dirty="0"/>
              <a:t>Speaker | Location | Date</a:t>
            </a:r>
          </a:p>
        </p:txBody>
      </p:sp>
      <p:pic>
        <p:nvPicPr>
          <p:cNvPr id="10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0" y="404664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48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 3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297447" y="1196627"/>
            <a:ext cx="1512168" cy="2376265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5292725" y="3788891"/>
            <a:ext cx="3383731" cy="1584325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28" name="Picture Placeholder 24"/>
          <p:cNvSpPr>
            <a:spLocks noGrp="1"/>
          </p:cNvSpPr>
          <p:nvPr>
            <p:ph type="pic" sz="quarter" idx="17"/>
          </p:nvPr>
        </p:nvSpPr>
        <p:spPr>
          <a:xfrm>
            <a:off x="7164288" y="1196602"/>
            <a:ext cx="1512168" cy="2376265"/>
          </a:xfrm>
          <a:prstGeom prst="round2DiagRect">
            <a:avLst>
              <a:gd name="adj1" fmla="val 0"/>
              <a:gd name="adj2" fmla="val 18487"/>
            </a:avLst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541719"/>
            <a:ext cx="4536503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4536503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marL="11448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3pPr>
            <a:lvl4pPr marL="1602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4pPr>
          </a:lstStyle>
          <a:p>
            <a:pPr lvl="0"/>
            <a:r>
              <a:rPr lang="en-GB" sz="2000" dirty="0"/>
              <a:t>Text Here</a:t>
            </a:r>
          </a:p>
          <a:p>
            <a:pPr lvl="1"/>
            <a:r>
              <a:rPr lang="en-GB" dirty="0"/>
              <a:t>Text Here</a:t>
            </a:r>
          </a:p>
          <a:p>
            <a:pPr lvl="2"/>
            <a:r>
              <a:rPr lang="en-GB" dirty="0"/>
              <a:t>Text Here</a:t>
            </a:r>
          </a:p>
          <a:p>
            <a:pPr lvl="3"/>
            <a:r>
              <a:rPr lang="en-GB" dirty="0"/>
              <a:t>Text Here</a:t>
            </a:r>
          </a:p>
        </p:txBody>
      </p:sp>
      <p:pic>
        <p:nvPicPr>
          <p:cNvPr id="10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70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Landscaper &amp;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541719"/>
            <a:ext cx="4536503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7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467544" y="3791021"/>
            <a:ext cx="8208912" cy="1584176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4536503" cy="2376041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indent="-180000">
              <a:lnSpc>
                <a:spcPct val="113000"/>
              </a:lnSpc>
              <a:buClr>
                <a:schemeClr val="tx2"/>
              </a:buClr>
              <a:defRPr sz="2000"/>
            </a:lvl3pPr>
            <a:lvl4pPr marL="1602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4pPr>
          </a:lstStyle>
          <a:p>
            <a:pPr lvl="0"/>
            <a:r>
              <a:rPr lang="en-GB" sz="2000" dirty="0"/>
              <a:t>Text Here</a:t>
            </a:r>
          </a:p>
          <a:p>
            <a:pPr lvl="1"/>
            <a:r>
              <a:rPr lang="en-GB" sz="2000" dirty="0"/>
              <a:t>Text Here</a:t>
            </a:r>
          </a:p>
          <a:p>
            <a:pPr lvl="2"/>
            <a:r>
              <a:rPr lang="en-GB" dirty="0"/>
              <a:t>Text Here</a:t>
            </a:r>
          </a:p>
          <a:p>
            <a:pPr lvl="3"/>
            <a:r>
              <a:rPr lang="en-GB" dirty="0"/>
              <a:t>Text Here</a:t>
            </a:r>
          </a:p>
        </p:txBody>
      </p:sp>
      <p:sp>
        <p:nvSpPr>
          <p:cNvPr id="9" name="Picture Placeholder 24"/>
          <p:cNvSpPr>
            <a:spLocks noGrp="1"/>
          </p:cNvSpPr>
          <p:nvPr>
            <p:ph type="pic" sz="quarter" idx="19"/>
          </p:nvPr>
        </p:nvSpPr>
        <p:spPr>
          <a:xfrm>
            <a:off x="5220072" y="1196752"/>
            <a:ext cx="3439968" cy="2376264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pic>
        <p:nvPicPr>
          <p:cNvPr id="10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020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3 Image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541719"/>
            <a:ext cx="4536503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7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467544" y="3791021"/>
            <a:ext cx="4536504" cy="1584176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4536503" cy="2376041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indent="-180000">
              <a:lnSpc>
                <a:spcPct val="113000"/>
              </a:lnSpc>
              <a:buClr>
                <a:schemeClr val="tx2"/>
              </a:buClr>
              <a:defRPr sz="2000"/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4pPr>
          </a:lstStyle>
          <a:p>
            <a:pPr lvl="0"/>
            <a:r>
              <a:rPr lang="en-GB" sz="2000" dirty="0"/>
              <a:t>Text Here</a:t>
            </a:r>
          </a:p>
          <a:p>
            <a:pPr lvl="1"/>
            <a:r>
              <a:rPr lang="en-GB" sz="2000" dirty="0"/>
              <a:t>Text Here</a:t>
            </a:r>
          </a:p>
          <a:p>
            <a:pPr lvl="2"/>
            <a:r>
              <a:rPr lang="en-GB" dirty="0"/>
              <a:t>Text Here</a:t>
            </a:r>
          </a:p>
          <a:p>
            <a:pPr lvl="3"/>
            <a:r>
              <a:rPr lang="en-GB" dirty="0"/>
              <a:t>Text Here</a:t>
            </a:r>
          </a:p>
          <a:p>
            <a:pPr lvl="1"/>
            <a:endParaRPr lang="en-GB" dirty="0"/>
          </a:p>
        </p:txBody>
      </p:sp>
      <p:sp>
        <p:nvSpPr>
          <p:cNvPr id="9" name="Picture Placeholder 24"/>
          <p:cNvSpPr>
            <a:spLocks noGrp="1"/>
          </p:cNvSpPr>
          <p:nvPr>
            <p:ph type="pic" sz="quarter" idx="19"/>
          </p:nvPr>
        </p:nvSpPr>
        <p:spPr>
          <a:xfrm>
            <a:off x="5220072" y="1196752"/>
            <a:ext cx="3439968" cy="2376264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10" name="Picture Placeholder 24"/>
          <p:cNvSpPr>
            <a:spLocks noGrp="1"/>
          </p:cNvSpPr>
          <p:nvPr>
            <p:ph type="pic" sz="quarter" idx="20"/>
          </p:nvPr>
        </p:nvSpPr>
        <p:spPr>
          <a:xfrm>
            <a:off x="5220072" y="3789040"/>
            <a:ext cx="3456384" cy="1584176"/>
          </a:xfrm>
          <a:prstGeom prst="round2DiagRect">
            <a:avLst>
              <a:gd name="adj1" fmla="val 0"/>
              <a:gd name="adj2" fmla="val 20857"/>
            </a:avLst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pic>
        <p:nvPicPr>
          <p:cNvPr id="11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413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 3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5292725" y="3429000"/>
            <a:ext cx="3383731" cy="1944216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5292080" y="1196752"/>
            <a:ext cx="3383731" cy="1950720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541719"/>
            <a:ext cx="4536503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4536503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marL="1143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4pPr>
          </a:lstStyle>
          <a:p>
            <a:pPr lvl="0"/>
            <a:r>
              <a:rPr lang="en-GB" sz="2000" dirty="0"/>
              <a:t>Text Here</a:t>
            </a:r>
          </a:p>
          <a:p>
            <a:pPr lvl="1"/>
            <a:r>
              <a:rPr lang="en-GB" dirty="0"/>
              <a:t>Text Here</a:t>
            </a:r>
          </a:p>
          <a:p>
            <a:pPr lvl="2"/>
            <a:r>
              <a:rPr lang="en-GB" dirty="0"/>
              <a:t>Text Here</a:t>
            </a:r>
          </a:p>
          <a:p>
            <a:pPr lvl="3"/>
            <a:r>
              <a:rPr lang="en-GB" dirty="0"/>
              <a:t>Text Here</a:t>
            </a:r>
          </a:p>
        </p:txBody>
      </p:sp>
      <p:pic>
        <p:nvPicPr>
          <p:cNvPr id="11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45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9" y="3785892"/>
            <a:ext cx="4906592" cy="3683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rgbClr val="004494"/>
                </a:solidFill>
              </a:defRPr>
            </a:lvl1pPr>
          </a:lstStyle>
          <a:p>
            <a:pPr lvl="0"/>
            <a:r>
              <a:rPr lang="en-GB" dirty="0"/>
              <a:t>Additional Information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31278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4494"/>
                </a:solidFill>
              </a:rPr>
              <a:t>eit.europa.eu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3" t="45640" r="17266" b="45755"/>
          <a:stretch/>
        </p:blipFill>
        <p:spPr>
          <a:xfrm>
            <a:off x="3568930" y="4496050"/>
            <a:ext cx="2006138" cy="216000"/>
          </a:xfrm>
          <a:prstGeom prst="rect">
            <a:avLst/>
          </a:prstGeom>
        </p:spPr>
      </p:pic>
      <p:pic>
        <p:nvPicPr>
          <p:cNvPr id="10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795" y="2276872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78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100441" y="1464523"/>
            <a:ext cx="7368054" cy="7368054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11" name="Donut 10"/>
          <p:cNvSpPr/>
          <p:nvPr userDrawn="1"/>
        </p:nvSpPr>
        <p:spPr>
          <a:xfrm>
            <a:off x="4572000" y="936082"/>
            <a:ext cx="8424936" cy="8424936"/>
          </a:xfrm>
          <a:prstGeom prst="donut">
            <a:avLst>
              <a:gd name="adj" fmla="val 3102"/>
            </a:avLst>
          </a:prstGeom>
          <a:solidFill>
            <a:srgbClr val="58595B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3" t="45640" r="17266" b="45755"/>
          <a:stretch/>
        </p:blipFill>
        <p:spPr>
          <a:xfrm>
            <a:off x="396000" y="6120000"/>
            <a:ext cx="2006138" cy="216000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88000" y="4221088"/>
            <a:ext cx="3600400" cy="36004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lvl="0"/>
            <a:r>
              <a:rPr lang="en-GB" dirty="0"/>
              <a:t>Speaker | Location | Date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" y="3501008"/>
            <a:ext cx="3528392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Presentation Title</a:t>
            </a:r>
          </a:p>
        </p:txBody>
      </p:sp>
      <p:pic>
        <p:nvPicPr>
          <p:cNvPr id="8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0" y="404664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93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03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-996455" y="2109017"/>
            <a:ext cx="5691664" cy="5691664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4" name="Donut 3"/>
          <p:cNvSpPr/>
          <p:nvPr userDrawn="1"/>
        </p:nvSpPr>
        <p:spPr>
          <a:xfrm>
            <a:off x="-1404664" y="1700808"/>
            <a:ext cx="6508082" cy="6508082"/>
          </a:xfrm>
          <a:prstGeom prst="donut">
            <a:avLst>
              <a:gd name="adj" fmla="val 3102"/>
            </a:avLst>
          </a:prstGeom>
          <a:solidFill>
            <a:srgbClr val="58595B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7" t="45611" r="19575" b="45667"/>
          <a:stretch/>
        </p:blipFill>
        <p:spPr>
          <a:xfrm>
            <a:off x="6836400" y="658800"/>
            <a:ext cx="1990411" cy="21600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46292" y="4869160"/>
            <a:ext cx="3600400" cy="36004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lvl="0"/>
            <a:r>
              <a:rPr lang="en-GB" dirty="0"/>
              <a:t>Speaker | Location | Date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5228292" y="4149080"/>
            <a:ext cx="3528392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Presentation Title</a:t>
            </a:r>
          </a:p>
        </p:txBody>
      </p:sp>
      <p:pic>
        <p:nvPicPr>
          <p:cNvPr id="8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0" y="404664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14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8480792" y="6467128"/>
            <a:ext cx="31931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C2DE46A0-92A9-4CB6-B66D-C429D4C93DD8}" type="slidenum">
              <a:rPr lang="en-GB" sz="900" smtClean="0">
                <a:solidFill>
                  <a:schemeClr val="bg1"/>
                </a:solidFill>
                <a:latin typeface="Titillium" pitchFamily="50" charset="0"/>
              </a:rPr>
              <a:t>‹#›</a:t>
            </a:fld>
            <a:endParaRPr lang="en-GB" sz="900" dirty="0">
              <a:solidFill>
                <a:schemeClr val="bg1"/>
              </a:solidFill>
              <a:latin typeface="Titillium" pitchFamily="50" charset="0"/>
            </a:endParaRPr>
          </a:p>
        </p:txBody>
      </p:sp>
      <p:pic>
        <p:nvPicPr>
          <p:cNvPr id="15" name="Picture 2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34" t="44539" r="10505" b="-1202"/>
          <a:stretch/>
        </p:blipFill>
        <p:spPr bwMode="auto">
          <a:xfrm>
            <a:off x="6609166" y="0"/>
            <a:ext cx="2534834" cy="151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541719"/>
            <a:ext cx="5904681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4" y="1196975"/>
            <a:ext cx="5904681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indent="-180000">
              <a:lnSpc>
                <a:spcPct val="113000"/>
              </a:lnSpc>
              <a:buClr>
                <a:schemeClr val="tx2"/>
              </a:buClr>
              <a:defRPr sz="2000" baseline="0"/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4pPr>
          </a:lstStyle>
          <a:p>
            <a:pPr lvl="0"/>
            <a:r>
              <a:rPr lang="en-GB" sz="2000" dirty="0"/>
              <a:t>Text Here</a:t>
            </a:r>
          </a:p>
          <a:p>
            <a:pPr lvl="1"/>
            <a:r>
              <a:rPr lang="en-GB" sz="2000" dirty="0"/>
              <a:t>Text Here</a:t>
            </a:r>
          </a:p>
          <a:p>
            <a:pPr lvl="2"/>
            <a:r>
              <a:rPr lang="en-GB" dirty="0"/>
              <a:t>Text Here</a:t>
            </a:r>
          </a:p>
          <a:p>
            <a:pPr lvl="3"/>
            <a:r>
              <a:rPr lang="en-GB" dirty="0"/>
              <a:t>Text Here</a:t>
            </a:r>
          </a:p>
          <a:p>
            <a:pPr lvl="2"/>
            <a:endParaRPr lang="en-GB" dirty="0"/>
          </a:p>
        </p:txBody>
      </p:sp>
      <p:pic>
        <p:nvPicPr>
          <p:cNvPr id="8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14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xt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7" r="38726"/>
          <a:stretch/>
        </p:blipFill>
        <p:spPr bwMode="auto">
          <a:xfrm>
            <a:off x="7201654" y="0"/>
            <a:ext cx="1942345" cy="2609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541719"/>
            <a:ext cx="6269754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1196975"/>
            <a:ext cx="6246406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indent="-180000">
              <a:lnSpc>
                <a:spcPct val="113000"/>
              </a:lnSpc>
              <a:buClr>
                <a:schemeClr val="tx2"/>
              </a:buClr>
              <a:defRPr sz="2000">
                <a:solidFill>
                  <a:schemeClr val="tx1"/>
                </a:solidFill>
              </a:defRPr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4pPr>
            <a:lvl5pPr marL="1828800" indent="0">
              <a:buNone/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en-GB" sz="2000" dirty="0"/>
              <a:t>Text Here</a:t>
            </a:r>
          </a:p>
          <a:p>
            <a:pPr lvl="1"/>
            <a:r>
              <a:rPr lang="en-GB" dirty="0"/>
              <a:t>Text Here</a:t>
            </a:r>
          </a:p>
          <a:p>
            <a:pPr lvl="2"/>
            <a:r>
              <a:rPr lang="en-GB" dirty="0"/>
              <a:t>Text Here</a:t>
            </a:r>
          </a:p>
          <a:p>
            <a:pPr lvl="3"/>
            <a:r>
              <a:rPr lang="en-GB" dirty="0"/>
              <a:t>Text Here</a:t>
            </a:r>
          </a:p>
          <a:p>
            <a:pPr lvl="0"/>
            <a:endParaRPr lang="en-GB" dirty="0"/>
          </a:p>
        </p:txBody>
      </p:sp>
      <p:pic>
        <p:nvPicPr>
          <p:cNvPr id="9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11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6084169" y="1196752"/>
            <a:ext cx="2592288" cy="4176464"/>
          </a:xfrm>
          <a:prstGeom prst="round2DiagRect">
            <a:avLst>
              <a:gd name="adj1" fmla="val 12259"/>
              <a:gd name="adj2" fmla="val 0"/>
            </a:avLst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pic>
        <p:nvPicPr>
          <p:cNvPr id="22" name="Picture 2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3" t="-9718" r="28407" b="58620"/>
          <a:stretch/>
        </p:blipFill>
        <p:spPr bwMode="auto">
          <a:xfrm>
            <a:off x="7001905" y="5335675"/>
            <a:ext cx="2142095" cy="152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541719"/>
            <a:ext cx="5328592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5" y="1196975"/>
            <a:ext cx="5328592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marL="1143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4pPr>
          </a:lstStyle>
          <a:p>
            <a:pPr lvl="0"/>
            <a:r>
              <a:rPr lang="en-GB" sz="2000" dirty="0"/>
              <a:t>Text Here</a:t>
            </a:r>
          </a:p>
          <a:p>
            <a:pPr lvl="1"/>
            <a:r>
              <a:rPr lang="en-GB" sz="2000" dirty="0"/>
              <a:t>Text Here</a:t>
            </a:r>
          </a:p>
          <a:p>
            <a:pPr lvl="2"/>
            <a:r>
              <a:rPr lang="en-GB" dirty="0"/>
              <a:t>Text Here</a:t>
            </a:r>
          </a:p>
          <a:p>
            <a:pPr lvl="3"/>
            <a:r>
              <a:rPr lang="en-GB" dirty="0"/>
              <a:t>Text Here</a:t>
            </a:r>
          </a:p>
        </p:txBody>
      </p:sp>
      <p:pic>
        <p:nvPicPr>
          <p:cNvPr id="7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01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F:\Birmingham\MSU\Creative Services\DG EAC Framework jobs\EIT\2014 EIT re-brand\Brand elements examples\Mock-ups\Examples\Powerpoint Template\Old\Graphic_elemen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3474" r="-26313"/>
          <a:stretch/>
        </p:blipFill>
        <p:spPr bwMode="auto">
          <a:xfrm>
            <a:off x="6444208" y="0"/>
            <a:ext cx="3024336" cy="87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3347864" y="1196751"/>
            <a:ext cx="2520280" cy="4176465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9" name="Picture Placeholder 24"/>
          <p:cNvSpPr>
            <a:spLocks noGrp="1"/>
          </p:cNvSpPr>
          <p:nvPr>
            <p:ph type="pic" sz="quarter" idx="17"/>
          </p:nvPr>
        </p:nvSpPr>
        <p:spPr>
          <a:xfrm>
            <a:off x="6156177" y="1196751"/>
            <a:ext cx="2520280" cy="4176465"/>
          </a:xfrm>
          <a:prstGeom prst="round2DiagRect">
            <a:avLst>
              <a:gd name="adj1" fmla="val 0"/>
              <a:gd name="adj2" fmla="val 18487"/>
            </a:avLst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7545" y="541719"/>
            <a:ext cx="2592287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467545" y="1196975"/>
            <a:ext cx="2592287" cy="4176713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4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2pPr>
            <a:lvl3pPr marL="1143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/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 baseline="0"/>
            </a:lvl4pPr>
          </a:lstStyle>
          <a:p>
            <a:pPr lvl="0"/>
            <a:r>
              <a:rPr lang="en-GB" sz="2000" dirty="0"/>
              <a:t>Text Here</a:t>
            </a:r>
          </a:p>
          <a:p>
            <a:pPr lvl="1"/>
            <a:r>
              <a:rPr lang="en-GB" dirty="0"/>
              <a:t>Text Here</a:t>
            </a:r>
          </a:p>
          <a:p>
            <a:pPr lvl="2"/>
            <a:r>
              <a:rPr lang="en-GB" dirty="0"/>
              <a:t>Text Here</a:t>
            </a:r>
          </a:p>
          <a:p>
            <a:pPr lvl="3"/>
            <a:r>
              <a:rPr lang="en-GB" dirty="0"/>
              <a:t>Text Here</a:t>
            </a:r>
          </a:p>
        </p:txBody>
      </p:sp>
      <p:pic>
        <p:nvPicPr>
          <p:cNvPr id="11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53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043609" y="1340643"/>
            <a:ext cx="2520280" cy="4464621"/>
          </a:xfrm>
          <a:prstGeom prst="round2DiagRect">
            <a:avLst/>
          </a:prstGeom>
          <a:solidFill>
            <a:schemeClr val="bg1"/>
          </a:solidFill>
          <a:ln w="254000">
            <a:solidFill>
              <a:schemeClr val="bg1"/>
            </a:solidFill>
            <a:miter lim="800000"/>
          </a:ln>
        </p:spPr>
        <p:txBody>
          <a:bodyPr/>
          <a:lstStyle>
            <a:lvl1pPr marL="0" indent="-180000">
              <a:lnSpc>
                <a:spcPct val="114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48000" indent="-180000" defTabSz="324000">
              <a:lnSpc>
                <a:spcPct val="114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2000" baseline="0">
                <a:solidFill>
                  <a:schemeClr val="tx1"/>
                </a:solidFill>
              </a:defRPr>
            </a:lvl2pPr>
            <a:lvl3pPr indent="-180000" defTabSz="324000">
              <a:lnSpc>
                <a:spcPct val="113000"/>
              </a:lnSpc>
              <a:spcBef>
                <a:spcPts val="0"/>
              </a:spcBef>
              <a:buClr>
                <a:schemeClr val="tx2"/>
              </a:buClr>
              <a:defRPr sz="2000">
                <a:solidFill>
                  <a:schemeClr val="tx1"/>
                </a:solidFill>
              </a:defRPr>
            </a:lvl3pPr>
            <a:lvl4pPr marL="16002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GB" sz="2000" dirty="0"/>
              <a:t>Text Here</a:t>
            </a:r>
          </a:p>
          <a:p>
            <a:pPr lvl="1"/>
            <a:r>
              <a:rPr lang="en-GB" dirty="0"/>
              <a:t>Text Here </a:t>
            </a:r>
          </a:p>
          <a:p>
            <a:pPr lvl="2"/>
            <a:r>
              <a:rPr lang="en-GB" dirty="0"/>
              <a:t>Text Here</a:t>
            </a:r>
          </a:p>
          <a:p>
            <a:pPr lvl="3"/>
            <a:r>
              <a:rPr lang="en-GB" dirty="0"/>
              <a:t>Text Her</a:t>
            </a:r>
          </a:p>
        </p:txBody>
      </p:sp>
    </p:spTree>
    <p:extLst>
      <p:ext uri="{BB962C8B-B14F-4D97-AF65-F5344CB8AC3E}">
        <p14:creationId xmlns:p14="http://schemas.microsoft.com/office/powerpoint/2010/main" val="274472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483960" y="476672"/>
            <a:ext cx="8192496" cy="1584176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4" y="2276872"/>
            <a:ext cx="8208912" cy="4320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4" y="2924944"/>
            <a:ext cx="8208911" cy="2448744"/>
          </a:xfrm>
          <a:prstGeom prst="rect">
            <a:avLst/>
          </a:prstGeom>
        </p:spPr>
        <p:txBody>
          <a:bodyPr/>
          <a:lstStyle>
            <a:lvl1pPr marL="0" indent="-180000">
              <a:lnSpc>
                <a:spcPct val="114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648000" indent="-180000">
              <a:lnSpc>
                <a:spcPct val="113000"/>
              </a:lnSpc>
              <a:buClr>
                <a:schemeClr val="tx2"/>
              </a:buClr>
              <a:defRPr sz="2000"/>
            </a:lvl3pPr>
            <a:lvl4pPr marL="11448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4pPr>
            <a:lvl5pPr marL="1602000" indent="-180000">
              <a:lnSpc>
                <a:spcPct val="113000"/>
              </a:lnSpc>
              <a:buClr>
                <a:schemeClr val="tx2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GB" sz="2000" dirty="0"/>
              <a:t>Text Here</a:t>
            </a:r>
          </a:p>
          <a:p>
            <a:pPr lvl="2"/>
            <a:r>
              <a:rPr lang="en-GB" dirty="0"/>
              <a:t>Text Here</a:t>
            </a:r>
          </a:p>
          <a:p>
            <a:pPr lvl="3"/>
            <a:r>
              <a:rPr lang="en-GB" dirty="0"/>
              <a:t>Text Here</a:t>
            </a:r>
          </a:p>
          <a:p>
            <a:pPr lvl="4"/>
            <a:r>
              <a:rPr lang="en-GB" dirty="0"/>
              <a:t>Text Here</a:t>
            </a:r>
          </a:p>
        </p:txBody>
      </p:sp>
      <p:pic>
        <p:nvPicPr>
          <p:cNvPr id="6" name="Picture 2" descr="C:\Users\ak6735\Desktop\KIC\2015_Start-up-Phase\Communication, Dissemination\Raw-Material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1" y="5626903"/>
            <a:ext cx="2728357" cy="7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42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1"/>
          <p:cNvSpPr txBox="1">
            <a:spLocks/>
          </p:cNvSpPr>
          <p:nvPr userDrawn="1"/>
        </p:nvSpPr>
        <p:spPr>
          <a:xfrm>
            <a:off x="539750" y="4725144"/>
            <a:ext cx="403225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400" kern="120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schemeClr val="bg1"/>
                </a:solidFill>
                <a:latin typeface="+mj-lt"/>
              </a:rPr>
              <a:t>Text</a:t>
            </a:r>
            <a:endParaRPr lang="en-GB" dirty="0">
              <a:solidFill>
                <a:schemeClr val="bg1"/>
              </a:solidFill>
              <a:latin typeface="Titillium Lt" pitchFamily="50" charset="0"/>
            </a:endParaRPr>
          </a:p>
        </p:txBody>
      </p:sp>
      <p:sp>
        <p:nvSpPr>
          <p:cNvPr id="9" name="Text Placeholder 11"/>
          <p:cNvSpPr txBox="1">
            <a:spLocks/>
          </p:cNvSpPr>
          <p:nvPr userDrawn="1"/>
        </p:nvSpPr>
        <p:spPr>
          <a:xfrm>
            <a:off x="692150" y="4877544"/>
            <a:ext cx="403225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400" kern="1200">
                <a:solidFill>
                  <a:srgbClr val="58595B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schemeClr val="bg1"/>
                </a:solidFill>
                <a:latin typeface="+mj-lt"/>
              </a:rPr>
              <a:t>Text</a:t>
            </a:r>
            <a:endParaRPr lang="en-GB" dirty="0">
              <a:solidFill>
                <a:schemeClr val="bg1"/>
              </a:solidFill>
              <a:latin typeface="Titillium L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83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8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806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0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771" r:id="rId8"/>
    <p:sldLayoutId id="2147483772" r:id="rId9"/>
    <p:sldLayoutId id="2147483747" r:id="rId10"/>
    <p:sldLayoutId id="21474836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3980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67544" y="541719"/>
            <a:ext cx="7344816" cy="432048"/>
          </a:xfrm>
        </p:spPr>
        <p:txBody>
          <a:bodyPr/>
          <a:lstStyle/>
          <a:p>
            <a:r>
              <a:rPr lang="en-GB" dirty="0"/>
              <a:t>KAVA activity – [Short Title Idea]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67544" y="1340768"/>
            <a:ext cx="7920880" cy="4176713"/>
          </a:xfrm>
        </p:spPr>
        <p:txBody>
          <a:bodyPr/>
          <a:lstStyle/>
          <a:p>
            <a:pPr marL="179388" indent="-179388"/>
            <a:r>
              <a:rPr lang="en-GB" sz="1800" dirty="0"/>
              <a:t>Themes/technology/topic of focus + key elements of the project: [Please briefly explain your idea.]</a:t>
            </a:r>
          </a:p>
          <a:p>
            <a:pPr marL="179388" indent="-179388"/>
            <a:endParaRPr lang="en-GB" sz="1800" dirty="0"/>
          </a:p>
          <a:p>
            <a:pPr marL="179388" indent="-179388"/>
            <a:r>
              <a:rPr lang="en-GB" sz="1800" dirty="0"/>
              <a:t>Expected synergies and complementarities</a:t>
            </a:r>
            <a:br>
              <a:rPr lang="en-GB" sz="1800" dirty="0"/>
            </a:br>
            <a:r>
              <a:rPr lang="en-GB" sz="1800" dirty="0"/>
              <a:t>[Please briefly explain.]</a:t>
            </a:r>
          </a:p>
          <a:p>
            <a:pPr indent="0">
              <a:buNone/>
            </a:pPr>
            <a:endParaRPr lang="en-GB" sz="1800" dirty="0"/>
          </a:p>
          <a:p>
            <a:pPr marL="179388" indent="-179388"/>
            <a:r>
              <a:rPr lang="en-GB" sz="1800" dirty="0"/>
              <a:t>Outcomes: </a:t>
            </a:r>
            <a:br>
              <a:rPr lang="en-GB" sz="1800" dirty="0"/>
            </a:br>
            <a:r>
              <a:rPr lang="en-GB" sz="1800" dirty="0"/>
              <a:t>[Please describe which results/added value the KAVA activity aims for.]</a:t>
            </a:r>
          </a:p>
          <a:p>
            <a:pPr marL="179388" indent="-179388"/>
            <a:endParaRPr lang="en-GB" sz="1800" dirty="0"/>
          </a:p>
          <a:p>
            <a:pPr marL="179388" indent="-179388"/>
            <a:r>
              <a:rPr lang="en-GB" sz="1800" dirty="0"/>
              <a:t>Partners already identified: </a:t>
            </a:r>
            <a:br>
              <a:rPr lang="en-GB" sz="1800" dirty="0"/>
            </a:br>
            <a:r>
              <a:rPr lang="en-GB" sz="1800" dirty="0"/>
              <a:t>[Please name the partners involved.]</a:t>
            </a:r>
          </a:p>
          <a:p>
            <a:pPr marL="179388" indent="-179388"/>
            <a:endParaRPr lang="en-GB" sz="1800" dirty="0"/>
          </a:p>
          <a:p>
            <a:pPr marL="179388" indent="-179388"/>
            <a:r>
              <a:rPr lang="en-GB" sz="1800" dirty="0"/>
              <a:t>Wanted additional partners : </a:t>
            </a:r>
            <a:br>
              <a:rPr lang="en-GB" sz="1800" dirty="0"/>
            </a:br>
            <a:r>
              <a:rPr lang="en-GB" sz="1800" dirty="0"/>
              <a:t>[Please explain the (types of) partners you are looking for.]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820472" y="652534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E8713A4-B5ED-4402-AFAF-4ABB2D8ED6FC}" type="slidenum">
              <a:rPr lang="de-DE" sz="1200" smtClean="0"/>
              <a:t>1</a:t>
            </a:fld>
            <a:endParaRPr lang="de-DE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1" y="239922"/>
            <a:ext cx="619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solidFill>
                  <a:srgbClr val="FF0000"/>
                </a:solidFill>
              </a:rPr>
              <a:t>Contact point </a:t>
            </a:r>
            <a:r>
              <a:rPr lang="nl-BE" dirty="0" err="1">
                <a:solidFill>
                  <a:srgbClr val="FF0000"/>
                </a:solidFill>
              </a:rPr>
              <a:t>for</a:t>
            </a:r>
            <a:r>
              <a:rPr lang="nl-BE" dirty="0">
                <a:solidFill>
                  <a:srgbClr val="FF0000"/>
                </a:solidFill>
              </a:rPr>
              <a:t> </a:t>
            </a:r>
            <a:r>
              <a:rPr lang="nl-BE" dirty="0" err="1">
                <a:solidFill>
                  <a:srgbClr val="FF0000"/>
                </a:solidFill>
              </a:rPr>
              <a:t>this</a:t>
            </a:r>
            <a:r>
              <a:rPr lang="nl-BE" dirty="0">
                <a:solidFill>
                  <a:srgbClr val="FF0000"/>
                </a:solidFill>
              </a:rPr>
              <a:t> </a:t>
            </a:r>
            <a:r>
              <a:rPr lang="nl-BE" dirty="0" err="1">
                <a:solidFill>
                  <a:srgbClr val="FF0000"/>
                </a:solidFill>
              </a:rPr>
              <a:t>idea</a:t>
            </a:r>
            <a:r>
              <a:rPr lang="nl-BE" dirty="0">
                <a:solidFill>
                  <a:srgbClr val="FF0000"/>
                </a:solidFill>
              </a:rPr>
              <a:t>: [name + </a:t>
            </a:r>
            <a:r>
              <a:rPr lang="nl-BE" dirty="0" err="1">
                <a:solidFill>
                  <a:srgbClr val="FF0000"/>
                </a:solidFill>
              </a:rPr>
              <a:t>organisation</a:t>
            </a:r>
            <a:r>
              <a:rPr lang="nl-BE" dirty="0">
                <a:solidFill>
                  <a:srgbClr val="FF0000"/>
                </a:solidFill>
              </a:rPr>
              <a:t>+ mail </a:t>
            </a:r>
            <a:r>
              <a:rPr lang="nl-BE" dirty="0" err="1">
                <a:solidFill>
                  <a:srgbClr val="FF0000"/>
                </a:solidFill>
              </a:rPr>
              <a:t>address</a:t>
            </a:r>
            <a:r>
              <a:rPr lang="nl-BE" dirty="0">
                <a:solidFill>
                  <a:srgbClr val="FF0000"/>
                </a:solidFill>
              </a:rPr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108607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[Short Title Idea]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67544" y="1196975"/>
            <a:ext cx="7920880" cy="4176713"/>
          </a:xfrm>
        </p:spPr>
        <p:txBody>
          <a:bodyPr/>
          <a:lstStyle/>
          <a:p>
            <a:pPr indent="0">
              <a:buNone/>
            </a:pPr>
            <a:r>
              <a:rPr lang="en-GB" sz="1800" dirty="0"/>
              <a:t> </a:t>
            </a:r>
          </a:p>
          <a:p>
            <a:pPr indent="0">
              <a:buNone/>
            </a:pPr>
            <a:endParaRPr lang="en-GB" sz="1800" dirty="0"/>
          </a:p>
          <a:p>
            <a:pPr indent="0">
              <a:buNone/>
            </a:pPr>
            <a:endParaRPr lang="en-GB" sz="1800" dirty="0"/>
          </a:p>
          <a:p>
            <a:pPr indent="0">
              <a:buNone/>
            </a:pPr>
            <a:endParaRPr lang="en-GB" sz="1800" dirty="0"/>
          </a:p>
          <a:p>
            <a:pPr indent="0">
              <a:buNone/>
            </a:pPr>
            <a:endParaRPr lang="en-GB" sz="1800" dirty="0"/>
          </a:p>
          <a:p>
            <a:pPr indent="0">
              <a:buNone/>
            </a:pPr>
            <a:r>
              <a:rPr lang="en-GB" sz="1800" dirty="0"/>
              <a:t>[Room for supporting diagram or picture if necessary</a:t>
            </a:r>
            <a:r>
              <a:rPr lang="en-GB" sz="1800"/>
              <a:t>. </a:t>
            </a:r>
          </a:p>
          <a:p>
            <a:pPr indent="0">
              <a:buNone/>
            </a:pPr>
            <a:r>
              <a:rPr lang="en-GB" sz="1800"/>
              <a:t>Maximum </a:t>
            </a:r>
            <a:r>
              <a:rPr lang="en-GB" sz="1800" dirty="0"/>
              <a:t>1 additional slide]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820472" y="652534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E8713A4-B5ED-4402-AFAF-4ABB2D8ED6FC}" type="slidenum">
              <a:rPr lang="de-DE" sz="1200" smtClean="0"/>
              <a:t>2</a:t>
            </a:fld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989591783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Cover">
  <a:themeElements>
    <a:clrScheme name="EIT Colour Palette">
      <a:dk1>
        <a:srgbClr val="333333"/>
      </a:dk1>
      <a:lt1>
        <a:srgbClr val="FFFFFF"/>
      </a:lt1>
      <a:dk2>
        <a:srgbClr val="034EA2"/>
      </a:dk2>
      <a:lt2>
        <a:srgbClr val="6BB745"/>
      </a:lt2>
      <a:accent1>
        <a:srgbClr val="73C4EE"/>
      </a:accent1>
      <a:accent2>
        <a:srgbClr val="630F7A"/>
      </a:accent2>
      <a:accent3>
        <a:srgbClr val="E74394"/>
      </a:accent3>
      <a:accent4>
        <a:srgbClr val="152D79"/>
      </a:accent4>
      <a:accent5>
        <a:srgbClr val="FDCD15"/>
      </a:accent5>
      <a:accent6>
        <a:srgbClr val="00AFAA"/>
      </a:accent6>
      <a:hlink>
        <a:srgbClr val="333333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 Text Content Slides">
  <a:themeElements>
    <a:clrScheme name="EIT Colour Palette">
      <a:dk1>
        <a:srgbClr val="333333"/>
      </a:dk1>
      <a:lt1>
        <a:srgbClr val="FFFFFF"/>
      </a:lt1>
      <a:dk2>
        <a:srgbClr val="034EA2"/>
      </a:dk2>
      <a:lt2>
        <a:srgbClr val="6BB745"/>
      </a:lt2>
      <a:accent1>
        <a:srgbClr val="73C4EE"/>
      </a:accent1>
      <a:accent2>
        <a:srgbClr val="630F7A"/>
      </a:accent2>
      <a:accent3>
        <a:srgbClr val="E74394"/>
      </a:accent3>
      <a:accent4>
        <a:srgbClr val="152D79"/>
      </a:accent4>
      <a:accent5>
        <a:srgbClr val="FDCD15"/>
      </a:accent5>
      <a:accent6>
        <a:srgbClr val="00AFAA"/>
      </a:accent6>
      <a:hlink>
        <a:srgbClr val="333333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reen Text Content Slides">
  <a:themeElements>
    <a:clrScheme name="EIT Colour Palette">
      <a:dk1>
        <a:srgbClr val="333333"/>
      </a:dk1>
      <a:lt1>
        <a:srgbClr val="FFFFFF"/>
      </a:lt1>
      <a:dk2>
        <a:srgbClr val="034EA2"/>
      </a:dk2>
      <a:lt2>
        <a:srgbClr val="6BB745"/>
      </a:lt2>
      <a:accent1>
        <a:srgbClr val="73C4EE"/>
      </a:accent1>
      <a:accent2>
        <a:srgbClr val="630F7A"/>
      </a:accent2>
      <a:accent3>
        <a:srgbClr val="E74394"/>
      </a:accent3>
      <a:accent4>
        <a:srgbClr val="152D79"/>
      </a:accent4>
      <a:accent5>
        <a:srgbClr val="FDCD15"/>
      </a:accent5>
      <a:accent6>
        <a:srgbClr val="00AFAA"/>
      </a:accent6>
      <a:hlink>
        <a:srgbClr val="333333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70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Titillium</vt:lpstr>
      <vt:lpstr>Titillium Lt</vt:lpstr>
      <vt:lpstr>White Cover</vt:lpstr>
      <vt:lpstr>Blue Text Content Slides</vt:lpstr>
      <vt:lpstr>Green Text Content Slides</vt:lpstr>
      <vt:lpstr>PowerPoint Presentation</vt:lpstr>
      <vt:lpstr>PowerPoint Presentation</vt:lpstr>
    </vt:vector>
  </TitlesOfParts>
  <Company>Ecorys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</dc:creator>
  <cp:lastModifiedBy>Sibila Borojević Šoštarić</cp:lastModifiedBy>
  <cp:revision>204</cp:revision>
  <dcterms:created xsi:type="dcterms:W3CDTF">2014-10-20T08:54:53Z</dcterms:created>
  <dcterms:modified xsi:type="dcterms:W3CDTF">2018-03-08T12:29:16Z</dcterms:modified>
</cp:coreProperties>
</file>